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3"/>
  </p:notesMasterIdLst>
  <p:sldIdLst>
    <p:sldId id="749" r:id="rId2"/>
    <p:sldId id="750" r:id="rId3"/>
    <p:sldId id="275" r:id="rId4"/>
    <p:sldId id="307" r:id="rId5"/>
    <p:sldId id="309" r:id="rId6"/>
    <p:sldId id="308" r:id="rId7"/>
    <p:sldId id="306" r:id="rId8"/>
    <p:sldId id="257" r:id="rId9"/>
    <p:sldId id="258" r:id="rId10"/>
    <p:sldId id="290" r:id="rId11"/>
    <p:sldId id="728" r:id="rId12"/>
    <p:sldId id="259" r:id="rId13"/>
    <p:sldId id="317" r:id="rId14"/>
    <p:sldId id="282" r:id="rId15"/>
    <p:sldId id="285" r:id="rId16"/>
    <p:sldId id="729" r:id="rId17"/>
    <p:sldId id="286" r:id="rId18"/>
    <p:sldId id="378" r:id="rId19"/>
    <p:sldId id="394" r:id="rId20"/>
    <p:sldId id="311" r:id="rId21"/>
    <p:sldId id="287" r:id="rId22"/>
    <p:sldId id="730" r:id="rId23"/>
    <p:sldId id="260" r:id="rId24"/>
    <p:sldId id="318" r:id="rId25"/>
    <p:sldId id="390" r:id="rId26"/>
    <p:sldId id="732" r:id="rId27"/>
    <p:sldId id="261" r:id="rId28"/>
    <p:sldId id="288" r:id="rId29"/>
    <p:sldId id="731" r:id="rId30"/>
    <p:sldId id="262" r:id="rId31"/>
    <p:sldId id="313" r:id="rId32"/>
    <p:sldId id="395" r:id="rId33"/>
    <p:sldId id="289" r:id="rId34"/>
    <p:sldId id="733" r:id="rId35"/>
    <p:sldId id="263" r:id="rId36"/>
    <p:sldId id="291" r:id="rId37"/>
    <p:sldId id="734" r:id="rId38"/>
    <p:sldId id="264" r:id="rId39"/>
    <p:sldId id="292" r:id="rId40"/>
    <p:sldId id="396" r:id="rId41"/>
    <p:sldId id="397" r:id="rId42"/>
    <p:sldId id="736" r:id="rId43"/>
    <p:sldId id="265" r:id="rId44"/>
    <p:sldId id="293" r:id="rId45"/>
    <p:sldId id="737" r:id="rId46"/>
    <p:sldId id="266" r:id="rId47"/>
    <p:sldId id="678" r:id="rId48"/>
    <p:sldId id="659" r:id="rId49"/>
    <p:sldId id="715" r:id="rId50"/>
    <p:sldId id="722" r:id="rId51"/>
    <p:sldId id="723" r:id="rId52"/>
    <p:sldId id="660" r:id="rId53"/>
    <p:sldId id="724" r:id="rId54"/>
    <p:sldId id="338" r:id="rId55"/>
    <p:sldId id="701" r:id="rId56"/>
    <p:sldId id="720" r:id="rId57"/>
    <p:sldId id="294" r:id="rId58"/>
    <p:sldId id="738" r:id="rId59"/>
    <p:sldId id="267" r:id="rId60"/>
    <p:sldId id="295" r:id="rId61"/>
    <p:sldId id="739" r:id="rId62"/>
    <p:sldId id="268" r:id="rId63"/>
    <p:sldId id="296" r:id="rId64"/>
    <p:sldId id="740" r:id="rId65"/>
    <p:sldId id="269" r:id="rId66"/>
    <p:sldId id="727" r:id="rId67"/>
    <p:sldId id="297" r:id="rId68"/>
    <p:sldId id="741" r:id="rId69"/>
    <p:sldId id="270" r:id="rId70"/>
    <p:sldId id="298" r:id="rId71"/>
    <p:sldId id="742" r:id="rId72"/>
    <p:sldId id="271" r:id="rId73"/>
    <p:sldId id="299" r:id="rId74"/>
    <p:sldId id="743" r:id="rId75"/>
    <p:sldId id="272" r:id="rId76"/>
    <p:sldId id="744" r:id="rId77"/>
    <p:sldId id="745" r:id="rId78"/>
    <p:sldId id="319" r:id="rId79"/>
    <p:sldId id="746" r:id="rId80"/>
    <p:sldId id="747" r:id="rId81"/>
    <p:sldId id="748"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783DE-766E-4F33-98DF-784DA8894ED5}" v="4" dt="2026-02-09T15:39:51.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lap, Kassandra" userId="1fe569ae-2208-47e0-aa30-d2a9373f766c" providerId="ADAL" clId="{B275607C-3292-4619-A54E-03FAB2690983}"/>
    <pc:docChg chg="undo custSel addSld delSld modSld">
      <pc:chgData name="Dunlap, Kassandra" userId="1fe569ae-2208-47e0-aa30-d2a9373f766c" providerId="ADAL" clId="{B275607C-3292-4619-A54E-03FAB2690983}" dt="2026-02-09T15:44:38.654" v="435" actId="20577"/>
      <pc:docMkLst>
        <pc:docMk/>
      </pc:docMkLst>
      <pc:sldChg chg="del">
        <pc:chgData name="Dunlap, Kassandra" userId="1fe569ae-2208-47e0-aa30-d2a9373f766c" providerId="ADAL" clId="{B275607C-3292-4619-A54E-03FAB2690983}" dt="2026-02-09T15:42:07.123" v="194" actId="47"/>
        <pc:sldMkLst>
          <pc:docMk/>
          <pc:sldMk cId="508079676" sldId="256"/>
        </pc:sldMkLst>
      </pc:sldChg>
      <pc:sldChg chg="modSp mod">
        <pc:chgData name="Dunlap, Kassandra" userId="1fe569ae-2208-47e0-aa30-d2a9373f766c" providerId="ADAL" clId="{B275607C-3292-4619-A54E-03FAB2690983}" dt="2026-01-29T20:36:07.020" v="39" actId="20577"/>
        <pc:sldMkLst>
          <pc:docMk/>
          <pc:sldMk cId="746332778" sldId="275"/>
        </pc:sldMkLst>
        <pc:spChg chg="mod">
          <ac:chgData name="Dunlap, Kassandra" userId="1fe569ae-2208-47e0-aa30-d2a9373f766c" providerId="ADAL" clId="{B275607C-3292-4619-A54E-03FAB2690983}" dt="2026-01-29T20:36:07.020" v="39" actId="20577"/>
          <ac:spMkLst>
            <pc:docMk/>
            <pc:sldMk cId="746332778" sldId="275"/>
            <ac:spMk id="43" creationId="{357962D2-9255-2203-3885-3CFAA49BE2AE}"/>
          </ac:spMkLst>
        </pc:spChg>
      </pc:sldChg>
      <pc:sldChg chg="modSp mod">
        <pc:chgData name="Dunlap, Kassandra" userId="1fe569ae-2208-47e0-aa30-d2a9373f766c" providerId="ADAL" clId="{B275607C-3292-4619-A54E-03FAB2690983}" dt="2026-01-29T20:39:28.420" v="93" actId="20577"/>
        <pc:sldMkLst>
          <pc:docMk/>
          <pc:sldMk cId="2277257655" sldId="286"/>
        </pc:sldMkLst>
        <pc:spChg chg="mod">
          <ac:chgData name="Dunlap, Kassandra" userId="1fe569ae-2208-47e0-aa30-d2a9373f766c" providerId="ADAL" clId="{B275607C-3292-4619-A54E-03FAB2690983}" dt="2026-01-29T20:39:28.420" v="93" actId="20577"/>
          <ac:spMkLst>
            <pc:docMk/>
            <pc:sldMk cId="2277257655" sldId="286"/>
            <ac:spMk id="6" creationId="{DB27F5B4-41EF-4E45-DD1B-FBEE4D407E9D}"/>
          </ac:spMkLst>
        </pc:spChg>
      </pc:sldChg>
      <pc:sldChg chg="add">
        <pc:chgData name="Dunlap, Kassandra" userId="1fe569ae-2208-47e0-aa30-d2a9373f766c" providerId="ADAL" clId="{B275607C-3292-4619-A54E-03FAB2690983}" dt="2026-02-09T15:35:11.804" v="95"/>
        <pc:sldMkLst>
          <pc:docMk/>
          <pc:sldMk cId="3687459921" sldId="747"/>
        </pc:sldMkLst>
      </pc:sldChg>
      <pc:sldChg chg="delSp modSp add mod setBg delDesignElem">
        <pc:chgData name="Dunlap, Kassandra" userId="1fe569ae-2208-47e0-aa30-d2a9373f766c" providerId="ADAL" clId="{B275607C-3292-4619-A54E-03FAB2690983}" dt="2026-02-09T15:44:38.654" v="435" actId="20577"/>
        <pc:sldMkLst>
          <pc:docMk/>
          <pc:sldMk cId="3964946368" sldId="748"/>
        </pc:sldMkLst>
        <pc:spChg chg="mod">
          <ac:chgData name="Dunlap, Kassandra" userId="1fe569ae-2208-47e0-aa30-d2a9373f766c" providerId="ADAL" clId="{B275607C-3292-4619-A54E-03FAB2690983}" dt="2026-02-09T15:44:38.654" v="435" actId="20577"/>
          <ac:spMkLst>
            <pc:docMk/>
            <pc:sldMk cId="3964946368" sldId="748"/>
            <ac:spMk id="2" creationId="{00000000-0000-0000-0000-000000000000}"/>
          </ac:spMkLst>
        </pc:spChg>
        <pc:spChg chg="mod">
          <ac:chgData name="Dunlap, Kassandra" userId="1fe569ae-2208-47e0-aa30-d2a9373f766c" providerId="ADAL" clId="{B275607C-3292-4619-A54E-03FAB2690983}" dt="2026-02-09T15:44:30.747" v="432" actId="1076"/>
          <ac:spMkLst>
            <pc:docMk/>
            <pc:sldMk cId="3964946368" sldId="748"/>
            <ac:spMk id="3" creationId="{00000000-0000-0000-0000-000000000000}"/>
          </ac:spMkLst>
        </pc:spChg>
        <pc:spChg chg="mod">
          <ac:chgData name="Dunlap, Kassandra" userId="1fe569ae-2208-47e0-aa30-d2a9373f766c" providerId="ADAL" clId="{B275607C-3292-4619-A54E-03FAB2690983}" dt="2026-02-09T15:44:01.005" v="399" actId="27636"/>
          <ac:spMkLst>
            <pc:docMk/>
            <pc:sldMk cId="3964946368" sldId="748"/>
            <ac:spMk id="6" creationId="{7D965775-57D5-0F39-6BFF-AD54CD82CC8A}"/>
          </ac:spMkLst>
        </pc:spChg>
        <pc:spChg chg="del">
          <ac:chgData name="Dunlap, Kassandra" userId="1fe569ae-2208-47e0-aa30-d2a9373f766c" providerId="ADAL" clId="{B275607C-3292-4619-A54E-03FAB2690983}" dt="2026-02-09T15:35:11.804" v="95"/>
          <ac:spMkLst>
            <pc:docMk/>
            <pc:sldMk cId="3964946368" sldId="748"/>
            <ac:spMk id="9" creationId="{74426AB7-D619-4515-962A-BC83909EC015}"/>
          </ac:spMkLst>
        </pc:spChg>
        <pc:spChg chg="del">
          <ac:chgData name="Dunlap, Kassandra" userId="1fe569ae-2208-47e0-aa30-d2a9373f766c" providerId="ADAL" clId="{B275607C-3292-4619-A54E-03FAB2690983}" dt="2026-02-09T15:35:11.804" v="95"/>
          <ac:spMkLst>
            <pc:docMk/>
            <pc:sldMk cId="3964946368" sldId="748"/>
            <ac:spMk id="11" creationId="{DE47DF98-723F-4AAC-ABCF-CACBC438F78F}"/>
          </ac:spMkLst>
        </pc:spChg>
        <pc:cxnChg chg="del">
          <ac:chgData name="Dunlap, Kassandra" userId="1fe569ae-2208-47e0-aa30-d2a9373f766c" providerId="ADAL" clId="{B275607C-3292-4619-A54E-03FAB2690983}" dt="2026-02-09T15:35:11.804" v="95"/>
          <ac:cxnSpMkLst>
            <pc:docMk/>
            <pc:sldMk cId="3964946368" sldId="748"/>
            <ac:cxnSpMk id="13" creationId="{EA29FC7C-9308-4FDE-8DCA-405668055B0F}"/>
          </ac:cxnSpMkLst>
        </pc:cxnChg>
      </pc:sldChg>
      <pc:sldChg chg="delSp modSp add mod setBg delDesignElem">
        <pc:chgData name="Dunlap, Kassandra" userId="1fe569ae-2208-47e0-aa30-d2a9373f766c" providerId="ADAL" clId="{B275607C-3292-4619-A54E-03FAB2690983}" dt="2026-02-09T15:40:25.555" v="193" actId="20577"/>
        <pc:sldMkLst>
          <pc:docMk/>
          <pc:sldMk cId="109857222" sldId="749"/>
        </pc:sldMkLst>
        <pc:spChg chg="mod">
          <ac:chgData name="Dunlap, Kassandra" userId="1fe569ae-2208-47e0-aa30-d2a9373f766c" providerId="ADAL" clId="{B275607C-3292-4619-A54E-03FAB2690983}" dt="2026-02-09T15:39:06.688" v="114"/>
          <ac:spMkLst>
            <pc:docMk/>
            <pc:sldMk cId="109857222" sldId="749"/>
            <ac:spMk id="2" creationId="{00000000-0000-0000-0000-000000000000}"/>
          </ac:spMkLst>
        </pc:spChg>
        <pc:spChg chg="mod">
          <ac:chgData name="Dunlap, Kassandra" userId="1fe569ae-2208-47e0-aa30-d2a9373f766c" providerId="ADAL" clId="{B275607C-3292-4619-A54E-03FAB2690983}" dt="2026-02-09T15:40:25.555" v="193" actId="20577"/>
          <ac:spMkLst>
            <pc:docMk/>
            <pc:sldMk cId="109857222" sldId="749"/>
            <ac:spMk id="3" creationId="{00000000-0000-0000-0000-000000000000}"/>
          </ac:spMkLst>
        </pc:spChg>
        <pc:spChg chg="del">
          <ac:chgData name="Dunlap, Kassandra" userId="1fe569ae-2208-47e0-aa30-d2a9373f766c" providerId="ADAL" clId="{B275607C-3292-4619-A54E-03FAB2690983}" dt="2026-02-09T15:38:47.284" v="99"/>
          <ac:spMkLst>
            <pc:docMk/>
            <pc:sldMk cId="109857222" sldId="749"/>
            <ac:spMk id="36" creationId="{F0A604E4-7307-451C-93BE-F1F7E1BF3BF8}"/>
          </ac:spMkLst>
        </pc:spChg>
        <pc:spChg chg="del">
          <ac:chgData name="Dunlap, Kassandra" userId="1fe569ae-2208-47e0-aa30-d2a9373f766c" providerId="ADAL" clId="{B275607C-3292-4619-A54E-03FAB2690983}" dt="2026-02-09T15:38:47.284" v="99"/>
          <ac:spMkLst>
            <pc:docMk/>
            <pc:sldMk cId="109857222" sldId="749"/>
            <ac:spMk id="38" creationId="{F7F3A0AA-35E5-4085-942B-737839030604}"/>
          </ac:spMkLst>
        </pc:spChg>
        <pc:spChg chg="del">
          <ac:chgData name="Dunlap, Kassandra" userId="1fe569ae-2208-47e0-aa30-d2a9373f766c" providerId="ADAL" clId="{B275607C-3292-4619-A54E-03FAB2690983}" dt="2026-02-09T15:38:47.284" v="99"/>
          <ac:spMkLst>
            <pc:docMk/>
            <pc:sldMk cId="109857222" sldId="749"/>
            <ac:spMk id="40" creationId="{402F5C38-C747-4173-ABBF-656E39E82130}"/>
          </ac:spMkLst>
        </pc:spChg>
        <pc:spChg chg="del">
          <ac:chgData name="Dunlap, Kassandra" userId="1fe569ae-2208-47e0-aa30-d2a9373f766c" providerId="ADAL" clId="{B275607C-3292-4619-A54E-03FAB2690983}" dt="2026-02-09T15:38:47.284" v="99"/>
          <ac:spMkLst>
            <pc:docMk/>
            <pc:sldMk cId="109857222" sldId="749"/>
            <ac:spMk id="42" creationId="{E37EECFC-A684-4391-AE85-4CDAF5565F61}"/>
          </ac:spMkLst>
        </pc:spChg>
      </pc:sldChg>
      <pc:sldChg chg="delSp modSp add mod setBg delDesignElem">
        <pc:chgData name="Dunlap, Kassandra" userId="1fe569ae-2208-47e0-aa30-d2a9373f766c" providerId="ADAL" clId="{B275607C-3292-4619-A54E-03FAB2690983}" dt="2026-02-09T15:38:47.363" v="100" actId="27636"/>
        <pc:sldMkLst>
          <pc:docMk/>
          <pc:sldMk cId="3598583163" sldId="750"/>
        </pc:sldMkLst>
        <pc:spChg chg="mod">
          <ac:chgData name="Dunlap, Kassandra" userId="1fe569ae-2208-47e0-aa30-d2a9373f766c" providerId="ADAL" clId="{B275607C-3292-4619-A54E-03FAB2690983}" dt="2026-02-09T15:38:47.363" v="100" actId="27636"/>
          <ac:spMkLst>
            <pc:docMk/>
            <pc:sldMk cId="3598583163" sldId="750"/>
            <ac:spMk id="2" creationId="{7251309F-4FFB-D5FE-5961-9D78A36B2864}"/>
          </ac:spMkLst>
        </pc:spChg>
        <pc:spChg chg="del">
          <ac:chgData name="Dunlap, Kassandra" userId="1fe569ae-2208-47e0-aa30-d2a9373f766c" providerId="ADAL" clId="{B275607C-3292-4619-A54E-03FAB2690983}" dt="2026-02-09T15:38:47.284" v="99"/>
          <ac:spMkLst>
            <pc:docMk/>
            <pc:sldMk cId="3598583163" sldId="750"/>
            <ac:spMk id="52" creationId="{C5176844-69C3-4F79-BE38-EA5BDDF4FEA4}"/>
          </ac:spMkLst>
        </pc:spChg>
        <pc:spChg chg="del">
          <ac:chgData name="Dunlap, Kassandra" userId="1fe569ae-2208-47e0-aa30-d2a9373f766c" providerId="ADAL" clId="{B275607C-3292-4619-A54E-03FAB2690983}" dt="2026-02-09T15:38:47.284" v="99"/>
          <ac:spMkLst>
            <pc:docMk/>
            <pc:sldMk cId="3598583163" sldId="750"/>
            <ac:spMk id="56" creationId="{A101E513-AF74-4E9D-A31F-99664250722D}"/>
          </ac:spMkLst>
        </pc:spChg>
        <pc:cxnChg chg="del">
          <ac:chgData name="Dunlap, Kassandra" userId="1fe569ae-2208-47e0-aa30-d2a9373f766c" providerId="ADAL" clId="{B275607C-3292-4619-A54E-03FAB2690983}" dt="2026-02-09T15:38:47.284" v="99"/>
          <ac:cxnSpMkLst>
            <pc:docMk/>
            <pc:sldMk cId="3598583163" sldId="750"/>
            <ac:cxnSpMk id="54" creationId="{DF96FA98-52E5-4AA7-98B9-BE6200CF014D}"/>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16859-4C1D-4440-838A-D487A3C86F14}"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AC372FB-B801-4917-A53B-37996897F17C}">
      <dgm:prSet phldrT="[Text]"/>
      <dgm:spPr/>
      <dgm:t>
        <a:bodyPr/>
        <a:lstStyle/>
        <a:p>
          <a:r>
            <a:rPr lang="en-US" dirty="0"/>
            <a:t>Establish a team</a:t>
          </a:r>
        </a:p>
      </dgm:t>
    </dgm:pt>
    <dgm:pt modelId="{525D7B51-6C61-44C9-9839-B0803C78DCAC}" type="parTrans" cxnId="{928A8DDA-4506-4F7F-BC7C-0473F362088E}">
      <dgm:prSet/>
      <dgm:spPr/>
      <dgm:t>
        <a:bodyPr/>
        <a:lstStyle/>
        <a:p>
          <a:endParaRPr lang="en-US"/>
        </a:p>
      </dgm:t>
    </dgm:pt>
    <dgm:pt modelId="{B2691D45-02DF-4258-ADF4-B965EC3C5334}" type="sibTrans" cxnId="{928A8DDA-4506-4F7F-BC7C-0473F362088E}">
      <dgm:prSet/>
      <dgm:spPr/>
      <dgm:t>
        <a:bodyPr/>
        <a:lstStyle/>
        <a:p>
          <a:endParaRPr lang="en-US"/>
        </a:p>
      </dgm:t>
    </dgm:pt>
    <dgm:pt modelId="{B895A28C-E361-46F8-95A3-19490BA4C564}">
      <dgm:prSet phldrT="[Text]"/>
      <dgm:spPr/>
      <dgm:t>
        <a:bodyPr/>
        <a:lstStyle/>
        <a:p>
          <a:r>
            <a:rPr lang="en-US" dirty="0"/>
            <a:t>Define Target Behavior</a:t>
          </a:r>
        </a:p>
      </dgm:t>
    </dgm:pt>
    <dgm:pt modelId="{566CF0E0-CA78-4F4A-AFA2-E9ADA9FD99D7}" type="parTrans" cxnId="{0B411E7F-7E95-4DF3-945A-482654B80576}">
      <dgm:prSet/>
      <dgm:spPr/>
      <dgm:t>
        <a:bodyPr/>
        <a:lstStyle/>
        <a:p>
          <a:endParaRPr lang="en-US"/>
        </a:p>
      </dgm:t>
    </dgm:pt>
    <dgm:pt modelId="{7FF7EC83-BA5F-4DBD-ACE8-6F01943B09E7}" type="sibTrans" cxnId="{0B411E7F-7E95-4DF3-945A-482654B80576}">
      <dgm:prSet/>
      <dgm:spPr/>
      <dgm:t>
        <a:bodyPr/>
        <a:lstStyle/>
        <a:p>
          <a:endParaRPr lang="en-US"/>
        </a:p>
      </dgm:t>
    </dgm:pt>
    <dgm:pt modelId="{47A228B4-68AC-4124-A114-B704D49F17FE}">
      <dgm:prSet phldrT="[Text]"/>
      <dgm:spPr/>
      <dgm:t>
        <a:bodyPr/>
        <a:lstStyle/>
        <a:p>
          <a:r>
            <a:rPr lang="en-US" dirty="0"/>
            <a:t>Data Collection</a:t>
          </a:r>
        </a:p>
      </dgm:t>
    </dgm:pt>
    <dgm:pt modelId="{D191D1C8-8742-499E-8AD5-A1637D08BF16}" type="parTrans" cxnId="{79E3F6CD-28DD-4ADB-9313-9BC0C873F814}">
      <dgm:prSet/>
      <dgm:spPr/>
      <dgm:t>
        <a:bodyPr/>
        <a:lstStyle/>
        <a:p>
          <a:endParaRPr lang="en-US"/>
        </a:p>
      </dgm:t>
    </dgm:pt>
    <dgm:pt modelId="{B0490716-CD28-4FE4-84BF-F18763BF851F}" type="sibTrans" cxnId="{79E3F6CD-28DD-4ADB-9313-9BC0C873F814}">
      <dgm:prSet/>
      <dgm:spPr/>
      <dgm:t>
        <a:bodyPr/>
        <a:lstStyle/>
        <a:p>
          <a:endParaRPr lang="en-US"/>
        </a:p>
      </dgm:t>
    </dgm:pt>
    <dgm:pt modelId="{873C965B-E864-4885-8987-D7BC0D4C3582}">
      <dgm:prSet/>
      <dgm:spPr/>
      <dgm:t>
        <a:bodyPr/>
        <a:lstStyle/>
        <a:p>
          <a:r>
            <a:rPr lang="en-US" dirty="0"/>
            <a:t>Preference/Reinforcement Assessment</a:t>
          </a:r>
        </a:p>
      </dgm:t>
    </dgm:pt>
    <dgm:pt modelId="{B8E59E78-6750-4AC4-9935-0F04125929C3}" type="parTrans" cxnId="{966B398A-2E7D-40F7-AE80-CFD75C067B5F}">
      <dgm:prSet/>
      <dgm:spPr/>
      <dgm:t>
        <a:bodyPr/>
        <a:lstStyle/>
        <a:p>
          <a:endParaRPr lang="en-US"/>
        </a:p>
      </dgm:t>
    </dgm:pt>
    <dgm:pt modelId="{CB799954-1E33-4A47-B0CD-BCB2E3541044}" type="sibTrans" cxnId="{966B398A-2E7D-40F7-AE80-CFD75C067B5F}">
      <dgm:prSet/>
      <dgm:spPr/>
      <dgm:t>
        <a:bodyPr/>
        <a:lstStyle/>
        <a:p>
          <a:endParaRPr lang="en-US"/>
        </a:p>
      </dgm:t>
    </dgm:pt>
    <dgm:pt modelId="{36DFCA8A-2BBF-4D16-96E0-BFF91E89F588}">
      <dgm:prSet/>
      <dgm:spPr/>
      <dgm:t>
        <a:bodyPr/>
        <a:lstStyle/>
        <a:p>
          <a:r>
            <a:rPr lang="en-US" dirty="0"/>
            <a:t>Student Interview</a:t>
          </a:r>
        </a:p>
      </dgm:t>
    </dgm:pt>
    <dgm:pt modelId="{FAD648C9-39FC-4D26-A04B-9F4735B8D2AF}" type="parTrans" cxnId="{AAC18A86-DEB3-4293-A14B-863FC2A87B95}">
      <dgm:prSet/>
      <dgm:spPr/>
      <dgm:t>
        <a:bodyPr/>
        <a:lstStyle/>
        <a:p>
          <a:endParaRPr lang="en-US"/>
        </a:p>
      </dgm:t>
    </dgm:pt>
    <dgm:pt modelId="{861179E9-B668-4249-8513-66A4654142C3}" type="sibTrans" cxnId="{AAC18A86-DEB3-4293-A14B-863FC2A87B95}">
      <dgm:prSet/>
      <dgm:spPr/>
      <dgm:t>
        <a:bodyPr/>
        <a:lstStyle/>
        <a:p>
          <a:endParaRPr lang="en-US"/>
        </a:p>
      </dgm:t>
    </dgm:pt>
    <dgm:pt modelId="{31262F4B-AE77-4BFF-8A91-38FD64904FB5}">
      <dgm:prSet/>
      <dgm:spPr/>
      <dgm:t>
        <a:bodyPr/>
        <a:lstStyle/>
        <a:p>
          <a:r>
            <a:rPr lang="en-US" dirty="0"/>
            <a:t>Analyze and graph data</a:t>
          </a:r>
        </a:p>
      </dgm:t>
    </dgm:pt>
    <dgm:pt modelId="{8A462496-A9AF-40A5-B33F-FD6F8836A007}" type="parTrans" cxnId="{54A6DEF4-5AC9-4850-8F19-D312A1EBEA02}">
      <dgm:prSet/>
      <dgm:spPr/>
      <dgm:t>
        <a:bodyPr/>
        <a:lstStyle/>
        <a:p>
          <a:endParaRPr lang="en-US"/>
        </a:p>
      </dgm:t>
    </dgm:pt>
    <dgm:pt modelId="{199696FA-81F5-4A18-B2DD-50B554589432}" type="sibTrans" cxnId="{54A6DEF4-5AC9-4850-8F19-D312A1EBEA02}">
      <dgm:prSet/>
      <dgm:spPr/>
      <dgm:t>
        <a:bodyPr/>
        <a:lstStyle/>
        <a:p>
          <a:endParaRPr lang="en-US"/>
        </a:p>
      </dgm:t>
    </dgm:pt>
    <dgm:pt modelId="{99EF3C9F-5557-4B96-B330-8D494EF53D52}">
      <dgm:prSet/>
      <dgm:spPr/>
      <dgm:t>
        <a:bodyPr/>
        <a:lstStyle/>
        <a:p>
          <a:r>
            <a:rPr lang="en-US" dirty="0"/>
            <a:t>Progress monitoring</a:t>
          </a:r>
        </a:p>
      </dgm:t>
    </dgm:pt>
    <dgm:pt modelId="{D14DE374-F734-4049-9A30-0D52265DAFAB}" type="parTrans" cxnId="{1782A06B-4227-47D4-8AA5-EF1DA4290DC8}">
      <dgm:prSet/>
      <dgm:spPr/>
      <dgm:t>
        <a:bodyPr/>
        <a:lstStyle/>
        <a:p>
          <a:endParaRPr lang="en-US"/>
        </a:p>
      </dgm:t>
    </dgm:pt>
    <dgm:pt modelId="{D1FFF5AB-4891-4649-9999-37025959A207}" type="sibTrans" cxnId="{1782A06B-4227-47D4-8AA5-EF1DA4290DC8}">
      <dgm:prSet/>
      <dgm:spPr/>
      <dgm:t>
        <a:bodyPr/>
        <a:lstStyle/>
        <a:p>
          <a:endParaRPr lang="en-US"/>
        </a:p>
      </dgm:t>
    </dgm:pt>
    <dgm:pt modelId="{77C85B7E-FAB5-426B-9F07-EE7CCC6855CA}">
      <dgm:prSet/>
      <dgm:spPr/>
      <dgm:t>
        <a:bodyPr/>
        <a:lstStyle/>
        <a:p>
          <a:r>
            <a:rPr lang="en-US" dirty="0"/>
            <a:t>BIP Development</a:t>
          </a:r>
        </a:p>
      </dgm:t>
    </dgm:pt>
    <dgm:pt modelId="{89CB0EAA-FA17-4342-AA2E-62CDE7C0381C}" type="parTrans" cxnId="{1EADD0F0-4DC9-4DBC-BE6C-8CC76358EC38}">
      <dgm:prSet/>
      <dgm:spPr/>
      <dgm:t>
        <a:bodyPr/>
        <a:lstStyle/>
        <a:p>
          <a:endParaRPr lang="en-US"/>
        </a:p>
      </dgm:t>
    </dgm:pt>
    <dgm:pt modelId="{17CD0FD7-0B95-43BB-92EA-96AEDB7F3F18}" type="sibTrans" cxnId="{1EADD0F0-4DC9-4DBC-BE6C-8CC76358EC38}">
      <dgm:prSet/>
      <dgm:spPr/>
      <dgm:t>
        <a:bodyPr/>
        <a:lstStyle/>
        <a:p>
          <a:endParaRPr lang="en-US"/>
        </a:p>
        <a:p>
          <a:endParaRPr lang="en-US"/>
        </a:p>
      </dgm:t>
    </dgm:pt>
    <dgm:pt modelId="{AB17CB4D-1C79-4DE1-B1B6-79F2AF7B61A0}">
      <dgm:prSet/>
      <dgm:spPr/>
      <dgm:t>
        <a:bodyPr/>
        <a:lstStyle/>
        <a:p>
          <a:r>
            <a:rPr lang="en-US" dirty="0"/>
            <a:t>BIP Meeting</a:t>
          </a:r>
        </a:p>
      </dgm:t>
    </dgm:pt>
    <dgm:pt modelId="{041390CF-4145-4A45-8CE0-27C97B856D92}" type="parTrans" cxnId="{091AE876-71CF-4CFE-9864-1514E3B4B9FB}">
      <dgm:prSet/>
      <dgm:spPr/>
      <dgm:t>
        <a:bodyPr/>
        <a:lstStyle/>
        <a:p>
          <a:endParaRPr lang="en-US"/>
        </a:p>
      </dgm:t>
    </dgm:pt>
    <dgm:pt modelId="{5DAD5268-F07F-4489-B981-581870F9E17D}" type="sibTrans" cxnId="{091AE876-71CF-4CFE-9864-1514E3B4B9FB}">
      <dgm:prSet/>
      <dgm:spPr/>
      <dgm:t>
        <a:bodyPr/>
        <a:lstStyle/>
        <a:p>
          <a:endParaRPr lang="en-US"/>
        </a:p>
        <a:p>
          <a:endParaRPr lang="en-US"/>
        </a:p>
      </dgm:t>
    </dgm:pt>
    <dgm:pt modelId="{95A74037-7995-4731-9D3D-EF4CBB4163BD}" type="pres">
      <dgm:prSet presAssocID="{55E16859-4C1D-4440-838A-D487A3C86F14}" presName="Name0" presStyleCnt="0">
        <dgm:presLayoutVars>
          <dgm:dir/>
          <dgm:resizeHandles val="exact"/>
        </dgm:presLayoutVars>
      </dgm:prSet>
      <dgm:spPr/>
    </dgm:pt>
    <dgm:pt modelId="{018720A2-083B-45A4-BB5C-B95CC30421A2}" type="pres">
      <dgm:prSet presAssocID="{3AC372FB-B801-4917-A53B-37996897F17C}" presName="node" presStyleLbl="node1" presStyleIdx="0" presStyleCnt="9">
        <dgm:presLayoutVars>
          <dgm:bulletEnabled val="1"/>
        </dgm:presLayoutVars>
      </dgm:prSet>
      <dgm:spPr/>
    </dgm:pt>
    <dgm:pt modelId="{6D022162-7487-496C-9DB7-80787511CD7C}" type="pres">
      <dgm:prSet presAssocID="{B2691D45-02DF-4258-ADF4-B965EC3C5334}" presName="sibTrans" presStyleLbl="sibTrans1D1" presStyleIdx="0" presStyleCnt="8"/>
      <dgm:spPr/>
    </dgm:pt>
    <dgm:pt modelId="{7E2259BA-3D73-4540-8390-4ADA72B2DB19}" type="pres">
      <dgm:prSet presAssocID="{B2691D45-02DF-4258-ADF4-B965EC3C5334}" presName="connectorText" presStyleLbl="sibTrans1D1" presStyleIdx="0" presStyleCnt="8"/>
      <dgm:spPr/>
    </dgm:pt>
    <dgm:pt modelId="{D144B83A-0E5A-432B-B721-BF8F413C28DC}" type="pres">
      <dgm:prSet presAssocID="{B895A28C-E361-46F8-95A3-19490BA4C564}" presName="node" presStyleLbl="node1" presStyleIdx="1" presStyleCnt="9">
        <dgm:presLayoutVars>
          <dgm:bulletEnabled val="1"/>
        </dgm:presLayoutVars>
      </dgm:prSet>
      <dgm:spPr/>
    </dgm:pt>
    <dgm:pt modelId="{6F7F978A-8C40-49BC-AF55-C80AA8D9E44C}" type="pres">
      <dgm:prSet presAssocID="{7FF7EC83-BA5F-4DBD-ACE8-6F01943B09E7}" presName="sibTrans" presStyleLbl="sibTrans1D1" presStyleIdx="1" presStyleCnt="8"/>
      <dgm:spPr/>
    </dgm:pt>
    <dgm:pt modelId="{1A77A27B-1588-4E88-8B7A-9781EDD43262}" type="pres">
      <dgm:prSet presAssocID="{7FF7EC83-BA5F-4DBD-ACE8-6F01943B09E7}" presName="connectorText" presStyleLbl="sibTrans1D1" presStyleIdx="1" presStyleCnt="8"/>
      <dgm:spPr/>
    </dgm:pt>
    <dgm:pt modelId="{9669CC6C-E7DF-44A8-A0A4-91F0FCF98C4D}" type="pres">
      <dgm:prSet presAssocID="{47A228B4-68AC-4124-A114-B704D49F17FE}" presName="node" presStyleLbl="node1" presStyleIdx="2" presStyleCnt="9">
        <dgm:presLayoutVars>
          <dgm:bulletEnabled val="1"/>
        </dgm:presLayoutVars>
      </dgm:prSet>
      <dgm:spPr/>
    </dgm:pt>
    <dgm:pt modelId="{2431504A-71D1-4CFE-B810-8C9E730E2881}" type="pres">
      <dgm:prSet presAssocID="{B0490716-CD28-4FE4-84BF-F18763BF851F}" presName="sibTrans" presStyleLbl="sibTrans1D1" presStyleIdx="2" presStyleCnt="8"/>
      <dgm:spPr/>
    </dgm:pt>
    <dgm:pt modelId="{1460C5E1-AC28-4E5A-92AE-71E5854B3864}" type="pres">
      <dgm:prSet presAssocID="{B0490716-CD28-4FE4-84BF-F18763BF851F}" presName="connectorText" presStyleLbl="sibTrans1D1" presStyleIdx="2" presStyleCnt="8"/>
      <dgm:spPr/>
    </dgm:pt>
    <dgm:pt modelId="{556E753D-0B4A-4F63-B7AE-31BB4AE59F9E}" type="pres">
      <dgm:prSet presAssocID="{873C965B-E864-4885-8987-D7BC0D4C3582}" presName="node" presStyleLbl="node1" presStyleIdx="3" presStyleCnt="9">
        <dgm:presLayoutVars>
          <dgm:bulletEnabled val="1"/>
        </dgm:presLayoutVars>
      </dgm:prSet>
      <dgm:spPr/>
    </dgm:pt>
    <dgm:pt modelId="{5B4DF430-85E0-4A8F-B612-F5B0DBAF7848}" type="pres">
      <dgm:prSet presAssocID="{CB799954-1E33-4A47-B0CD-BCB2E3541044}" presName="sibTrans" presStyleLbl="sibTrans1D1" presStyleIdx="3" presStyleCnt="8"/>
      <dgm:spPr/>
    </dgm:pt>
    <dgm:pt modelId="{1CE7C7DA-A6BE-463F-90D8-8C9F8EC056A1}" type="pres">
      <dgm:prSet presAssocID="{CB799954-1E33-4A47-B0CD-BCB2E3541044}" presName="connectorText" presStyleLbl="sibTrans1D1" presStyleIdx="3" presStyleCnt="8"/>
      <dgm:spPr/>
    </dgm:pt>
    <dgm:pt modelId="{7EA2862D-6E44-4D10-A6E2-F29264970275}" type="pres">
      <dgm:prSet presAssocID="{36DFCA8A-2BBF-4D16-96E0-BFF91E89F588}" presName="node" presStyleLbl="node1" presStyleIdx="4" presStyleCnt="9">
        <dgm:presLayoutVars>
          <dgm:bulletEnabled val="1"/>
        </dgm:presLayoutVars>
      </dgm:prSet>
      <dgm:spPr/>
    </dgm:pt>
    <dgm:pt modelId="{484D4B0C-A739-4E39-8AED-52B761D05875}" type="pres">
      <dgm:prSet presAssocID="{861179E9-B668-4249-8513-66A4654142C3}" presName="sibTrans" presStyleLbl="sibTrans1D1" presStyleIdx="4" presStyleCnt="8"/>
      <dgm:spPr/>
    </dgm:pt>
    <dgm:pt modelId="{5DEA5CC2-87C0-4185-8478-96F3A647F003}" type="pres">
      <dgm:prSet presAssocID="{861179E9-B668-4249-8513-66A4654142C3}" presName="connectorText" presStyleLbl="sibTrans1D1" presStyleIdx="4" presStyleCnt="8"/>
      <dgm:spPr/>
    </dgm:pt>
    <dgm:pt modelId="{F332E1F2-B801-4D29-AE50-2F340CD36A12}" type="pres">
      <dgm:prSet presAssocID="{31262F4B-AE77-4BFF-8A91-38FD64904FB5}" presName="node" presStyleLbl="node1" presStyleIdx="5" presStyleCnt="9">
        <dgm:presLayoutVars>
          <dgm:bulletEnabled val="1"/>
        </dgm:presLayoutVars>
      </dgm:prSet>
      <dgm:spPr/>
    </dgm:pt>
    <dgm:pt modelId="{E89145C7-7696-491F-8C1D-40294160B9BB}" type="pres">
      <dgm:prSet presAssocID="{199696FA-81F5-4A18-B2DD-50B554589432}" presName="sibTrans" presStyleLbl="sibTrans1D1" presStyleIdx="5" presStyleCnt="8"/>
      <dgm:spPr/>
    </dgm:pt>
    <dgm:pt modelId="{835C755C-DBAE-4476-9741-AA4595991776}" type="pres">
      <dgm:prSet presAssocID="{199696FA-81F5-4A18-B2DD-50B554589432}" presName="connectorText" presStyleLbl="sibTrans1D1" presStyleIdx="5" presStyleCnt="8"/>
      <dgm:spPr/>
    </dgm:pt>
    <dgm:pt modelId="{C54A9DB4-C0D6-4F20-B403-A2743093E03C}" type="pres">
      <dgm:prSet presAssocID="{77C85B7E-FAB5-426B-9F07-EE7CCC6855CA}" presName="node" presStyleLbl="node1" presStyleIdx="6" presStyleCnt="9">
        <dgm:presLayoutVars>
          <dgm:bulletEnabled val="1"/>
        </dgm:presLayoutVars>
      </dgm:prSet>
      <dgm:spPr/>
    </dgm:pt>
    <dgm:pt modelId="{2642D970-9C2E-4AC8-945C-FDF0EBD87144}" type="pres">
      <dgm:prSet presAssocID="{17CD0FD7-0B95-43BB-92EA-96AEDB7F3F18}" presName="sibTrans" presStyleLbl="sibTrans1D1" presStyleIdx="6" presStyleCnt="8"/>
      <dgm:spPr/>
    </dgm:pt>
    <dgm:pt modelId="{DA7341BE-D201-4508-A2B6-30E59223AB2F}" type="pres">
      <dgm:prSet presAssocID="{17CD0FD7-0B95-43BB-92EA-96AEDB7F3F18}" presName="connectorText" presStyleLbl="sibTrans1D1" presStyleIdx="6" presStyleCnt="8"/>
      <dgm:spPr/>
    </dgm:pt>
    <dgm:pt modelId="{DEF2769F-BB25-4EB6-AE7B-1431DED2EC64}" type="pres">
      <dgm:prSet presAssocID="{AB17CB4D-1C79-4DE1-B1B6-79F2AF7B61A0}" presName="node" presStyleLbl="node1" presStyleIdx="7" presStyleCnt="9">
        <dgm:presLayoutVars>
          <dgm:bulletEnabled val="1"/>
        </dgm:presLayoutVars>
      </dgm:prSet>
      <dgm:spPr/>
    </dgm:pt>
    <dgm:pt modelId="{F336E37C-BD18-4227-8C91-560DA7674EB5}" type="pres">
      <dgm:prSet presAssocID="{5DAD5268-F07F-4489-B981-581870F9E17D}" presName="sibTrans" presStyleLbl="sibTrans1D1" presStyleIdx="7" presStyleCnt="8"/>
      <dgm:spPr/>
    </dgm:pt>
    <dgm:pt modelId="{304ED268-9FE7-41F4-8D14-56EFC6ECA1F5}" type="pres">
      <dgm:prSet presAssocID="{5DAD5268-F07F-4489-B981-581870F9E17D}" presName="connectorText" presStyleLbl="sibTrans1D1" presStyleIdx="7" presStyleCnt="8"/>
      <dgm:spPr/>
    </dgm:pt>
    <dgm:pt modelId="{86F22119-2BEA-4C0E-B4D6-52538CAFC0D7}" type="pres">
      <dgm:prSet presAssocID="{99EF3C9F-5557-4B96-B330-8D494EF53D52}" presName="node" presStyleLbl="node1" presStyleIdx="8" presStyleCnt="9">
        <dgm:presLayoutVars>
          <dgm:bulletEnabled val="1"/>
        </dgm:presLayoutVars>
      </dgm:prSet>
      <dgm:spPr/>
    </dgm:pt>
  </dgm:ptLst>
  <dgm:cxnLst>
    <dgm:cxn modelId="{4A005F00-5CCC-45E8-97FD-E84F5CF4DCDC}" type="presOf" srcId="{5DAD5268-F07F-4489-B981-581870F9E17D}" destId="{304ED268-9FE7-41F4-8D14-56EFC6ECA1F5}" srcOrd="1" destOrd="0" presId="urn:microsoft.com/office/officeart/2016/7/layout/RepeatingBendingProcessNew"/>
    <dgm:cxn modelId="{96E56908-06CC-4F53-B4DB-29D971389EF8}" type="presOf" srcId="{B0490716-CD28-4FE4-84BF-F18763BF851F}" destId="{2431504A-71D1-4CFE-B810-8C9E730E2881}" srcOrd="0" destOrd="0" presId="urn:microsoft.com/office/officeart/2016/7/layout/RepeatingBendingProcessNew"/>
    <dgm:cxn modelId="{0F969708-B1C3-4915-9CEE-756D8666858D}" type="presOf" srcId="{873C965B-E864-4885-8987-D7BC0D4C3582}" destId="{556E753D-0B4A-4F63-B7AE-31BB4AE59F9E}" srcOrd="0" destOrd="0" presId="urn:microsoft.com/office/officeart/2016/7/layout/RepeatingBendingProcessNew"/>
    <dgm:cxn modelId="{75EA200B-DC7D-44EA-A9E0-7F055DED167A}" type="presOf" srcId="{7FF7EC83-BA5F-4DBD-ACE8-6F01943B09E7}" destId="{1A77A27B-1588-4E88-8B7A-9781EDD43262}" srcOrd="1" destOrd="0" presId="urn:microsoft.com/office/officeart/2016/7/layout/RepeatingBendingProcessNew"/>
    <dgm:cxn modelId="{24F96F19-62D8-488F-BFC6-8ECA1E0D5C51}" type="presOf" srcId="{17CD0FD7-0B95-43BB-92EA-96AEDB7F3F18}" destId="{2642D970-9C2E-4AC8-945C-FDF0EBD87144}" srcOrd="0" destOrd="0" presId="urn:microsoft.com/office/officeart/2016/7/layout/RepeatingBendingProcessNew"/>
    <dgm:cxn modelId="{53ACD11D-A01C-44BE-8F1F-03EB6CFE60C6}" type="presOf" srcId="{99EF3C9F-5557-4B96-B330-8D494EF53D52}" destId="{86F22119-2BEA-4C0E-B4D6-52538CAFC0D7}" srcOrd="0" destOrd="0" presId="urn:microsoft.com/office/officeart/2016/7/layout/RepeatingBendingProcessNew"/>
    <dgm:cxn modelId="{638D1632-E60A-46A1-9FDD-3602962F7758}" type="presOf" srcId="{B0490716-CD28-4FE4-84BF-F18763BF851F}" destId="{1460C5E1-AC28-4E5A-92AE-71E5854B3864}" srcOrd="1" destOrd="0" presId="urn:microsoft.com/office/officeart/2016/7/layout/RepeatingBendingProcessNew"/>
    <dgm:cxn modelId="{AB3CAE35-289B-4755-A368-0AD22A0126F3}" type="presOf" srcId="{199696FA-81F5-4A18-B2DD-50B554589432}" destId="{E89145C7-7696-491F-8C1D-40294160B9BB}" srcOrd="0" destOrd="0" presId="urn:microsoft.com/office/officeart/2016/7/layout/RepeatingBendingProcessNew"/>
    <dgm:cxn modelId="{04C1ED6A-8225-4842-A89E-0F7D59A658E7}" type="presOf" srcId="{17CD0FD7-0B95-43BB-92EA-96AEDB7F3F18}" destId="{DA7341BE-D201-4508-A2B6-30E59223AB2F}" srcOrd="1" destOrd="0" presId="urn:microsoft.com/office/officeart/2016/7/layout/RepeatingBendingProcessNew"/>
    <dgm:cxn modelId="{2F041E4B-8262-4732-9D5D-18DFE7678069}" type="presOf" srcId="{861179E9-B668-4249-8513-66A4654142C3}" destId="{484D4B0C-A739-4E39-8AED-52B761D05875}" srcOrd="0" destOrd="0" presId="urn:microsoft.com/office/officeart/2016/7/layout/RepeatingBendingProcessNew"/>
    <dgm:cxn modelId="{1782A06B-4227-47D4-8AA5-EF1DA4290DC8}" srcId="{55E16859-4C1D-4440-838A-D487A3C86F14}" destId="{99EF3C9F-5557-4B96-B330-8D494EF53D52}" srcOrd="8" destOrd="0" parTransId="{D14DE374-F734-4049-9A30-0D52265DAFAB}" sibTransId="{D1FFF5AB-4891-4649-9999-37025959A207}"/>
    <dgm:cxn modelId="{091AE876-71CF-4CFE-9864-1514E3B4B9FB}" srcId="{55E16859-4C1D-4440-838A-D487A3C86F14}" destId="{AB17CB4D-1C79-4DE1-B1B6-79F2AF7B61A0}" srcOrd="7" destOrd="0" parTransId="{041390CF-4145-4A45-8CE0-27C97B856D92}" sibTransId="{5DAD5268-F07F-4489-B981-581870F9E17D}"/>
    <dgm:cxn modelId="{8F7BEC77-ADB8-4DD8-A539-6C7CBFDDF4DF}" type="presOf" srcId="{B2691D45-02DF-4258-ADF4-B965EC3C5334}" destId="{7E2259BA-3D73-4540-8390-4ADA72B2DB19}" srcOrd="1" destOrd="0" presId="urn:microsoft.com/office/officeart/2016/7/layout/RepeatingBendingProcessNew"/>
    <dgm:cxn modelId="{EDE54059-DE70-49DC-8265-68631D93E158}" type="presOf" srcId="{CB799954-1E33-4A47-B0CD-BCB2E3541044}" destId="{5B4DF430-85E0-4A8F-B612-F5B0DBAF7848}" srcOrd="0" destOrd="0" presId="urn:microsoft.com/office/officeart/2016/7/layout/RepeatingBendingProcessNew"/>
    <dgm:cxn modelId="{0B411E7F-7E95-4DF3-945A-482654B80576}" srcId="{55E16859-4C1D-4440-838A-D487A3C86F14}" destId="{B895A28C-E361-46F8-95A3-19490BA4C564}" srcOrd="1" destOrd="0" parTransId="{566CF0E0-CA78-4F4A-AFA2-E9ADA9FD99D7}" sibTransId="{7FF7EC83-BA5F-4DBD-ACE8-6F01943B09E7}"/>
    <dgm:cxn modelId="{E8477582-84FF-44DF-82E8-BE372C550008}" type="presOf" srcId="{B895A28C-E361-46F8-95A3-19490BA4C564}" destId="{D144B83A-0E5A-432B-B721-BF8F413C28DC}" srcOrd="0" destOrd="0" presId="urn:microsoft.com/office/officeart/2016/7/layout/RepeatingBendingProcessNew"/>
    <dgm:cxn modelId="{EB416585-5BAC-4123-B9EC-DD334470EB0A}" type="presOf" srcId="{55E16859-4C1D-4440-838A-D487A3C86F14}" destId="{95A74037-7995-4731-9D3D-EF4CBB4163BD}" srcOrd="0" destOrd="0" presId="urn:microsoft.com/office/officeart/2016/7/layout/RepeatingBendingProcessNew"/>
    <dgm:cxn modelId="{AAC18A86-DEB3-4293-A14B-863FC2A87B95}" srcId="{55E16859-4C1D-4440-838A-D487A3C86F14}" destId="{36DFCA8A-2BBF-4D16-96E0-BFF91E89F588}" srcOrd="4" destOrd="0" parTransId="{FAD648C9-39FC-4D26-A04B-9F4735B8D2AF}" sibTransId="{861179E9-B668-4249-8513-66A4654142C3}"/>
    <dgm:cxn modelId="{966B398A-2E7D-40F7-AE80-CFD75C067B5F}" srcId="{55E16859-4C1D-4440-838A-D487A3C86F14}" destId="{873C965B-E864-4885-8987-D7BC0D4C3582}" srcOrd="3" destOrd="0" parTransId="{B8E59E78-6750-4AC4-9935-0F04125929C3}" sibTransId="{CB799954-1E33-4A47-B0CD-BCB2E3541044}"/>
    <dgm:cxn modelId="{D453BD8B-056D-40D2-86D7-12A1D989CEEC}" type="presOf" srcId="{3AC372FB-B801-4917-A53B-37996897F17C}" destId="{018720A2-083B-45A4-BB5C-B95CC30421A2}" srcOrd="0" destOrd="0" presId="urn:microsoft.com/office/officeart/2016/7/layout/RepeatingBendingProcessNew"/>
    <dgm:cxn modelId="{1B9D0C90-830B-4B13-8704-BC90BAE0A237}" type="presOf" srcId="{861179E9-B668-4249-8513-66A4654142C3}" destId="{5DEA5CC2-87C0-4185-8478-96F3A647F003}" srcOrd="1" destOrd="0" presId="urn:microsoft.com/office/officeart/2016/7/layout/RepeatingBendingProcessNew"/>
    <dgm:cxn modelId="{132164A0-AE9B-4281-A6B9-D692585D48D3}" type="presOf" srcId="{CB799954-1E33-4A47-B0CD-BCB2E3541044}" destId="{1CE7C7DA-A6BE-463F-90D8-8C9F8EC056A1}" srcOrd="1" destOrd="0" presId="urn:microsoft.com/office/officeart/2016/7/layout/RepeatingBendingProcessNew"/>
    <dgm:cxn modelId="{BDB0A7B4-D1FA-4C7F-B69D-ACBA9C133DB9}" type="presOf" srcId="{47A228B4-68AC-4124-A114-B704D49F17FE}" destId="{9669CC6C-E7DF-44A8-A0A4-91F0FCF98C4D}" srcOrd="0" destOrd="0" presId="urn:microsoft.com/office/officeart/2016/7/layout/RepeatingBendingProcessNew"/>
    <dgm:cxn modelId="{FBA485B7-2531-472E-8BBF-6C39C8223EBD}" type="presOf" srcId="{5DAD5268-F07F-4489-B981-581870F9E17D}" destId="{F336E37C-BD18-4227-8C91-560DA7674EB5}" srcOrd="0" destOrd="0" presId="urn:microsoft.com/office/officeart/2016/7/layout/RepeatingBendingProcessNew"/>
    <dgm:cxn modelId="{51E12FBA-FE6E-4363-9A0A-B8E0A004D308}" type="presOf" srcId="{199696FA-81F5-4A18-B2DD-50B554589432}" destId="{835C755C-DBAE-4476-9741-AA4595991776}" srcOrd="1" destOrd="0" presId="urn:microsoft.com/office/officeart/2016/7/layout/RepeatingBendingProcessNew"/>
    <dgm:cxn modelId="{769E3EBB-739D-4156-8258-1F5FC685F90C}" type="presOf" srcId="{AB17CB4D-1C79-4DE1-B1B6-79F2AF7B61A0}" destId="{DEF2769F-BB25-4EB6-AE7B-1431DED2EC64}" srcOrd="0" destOrd="0" presId="urn:microsoft.com/office/officeart/2016/7/layout/RepeatingBendingProcessNew"/>
    <dgm:cxn modelId="{79E3F6CD-28DD-4ADB-9313-9BC0C873F814}" srcId="{55E16859-4C1D-4440-838A-D487A3C86F14}" destId="{47A228B4-68AC-4124-A114-B704D49F17FE}" srcOrd="2" destOrd="0" parTransId="{D191D1C8-8742-499E-8AD5-A1637D08BF16}" sibTransId="{B0490716-CD28-4FE4-84BF-F18763BF851F}"/>
    <dgm:cxn modelId="{0B9BC5D4-E6D8-499B-9708-0BDAF8EDADCA}" type="presOf" srcId="{77C85B7E-FAB5-426B-9F07-EE7CCC6855CA}" destId="{C54A9DB4-C0D6-4F20-B403-A2743093E03C}" srcOrd="0" destOrd="0" presId="urn:microsoft.com/office/officeart/2016/7/layout/RepeatingBendingProcessNew"/>
    <dgm:cxn modelId="{1A64EAD8-023D-4F4D-99FF-83A9A567C6E5}" type="presOf" srcId="{B2691D45-02DF-4258-ADF4-B965EC3C5334}" destId="{6D022162-7487-496C-9DB7-80787511CD7C}" srcOrd="0" destOrd="0" presId="urn:microsoft.com/office/officeart/2016/7/layout/RepeatingBendingProcessNew"/>
    <dgm:cxn modelId="{928A8DDA-4506-4F7F-BC7C-0473F362088E}" srcId="{55E16859-4C1D-4440-838A-D487A3C86F14}" destId="{3AC372FB-B801-4917-A53B-37996897F17C}" srcOrd="0" destOrd="0" parTransId="{525D7B51-6C61-44C9-9839-B0803C78DCAC}" sibTransId="{B2691D45-02DF-4258-ADF4-B965EC3C5334}"/>
    <dgm:cxn modelId="{BBDB88EE-92B4-4F05-92EB-73D900A81AD2}" type="presOf" srcId="{7FF7EC83-BA5F-4DBD-ACE8-6F01943B09E7}" destId="{6F7F978A-8C40-49BC-AF55-C80AA8D9E44C}" srcOrd="0" destOrd="0" presId="urn:microsoft.com/office/officeart/2016/7/layout/RepeatingBendingProcessNew"/>
    <dgm:cxn modelId="{70D0ABEF-3274-4811-B651-100D23D5464F}" type="presOf" srcId="{31262F4B-AE77-4BFF-8A91-38FD64904FB5}" destId="{F332E1F2-B801-4D29-AE50-2F340CD36A12}" srcOrd="0" destOrd="0" presId="urn:microsoft.com/office/officeart/2016/7/layout/RepeatingBendingProcessNew"/>
    <dgm:cxn modelId="{1EADD0F0-4DC9-4DBC-BE6C-8CC76358EC38}" srcId="{55E16859-4C1D-4440-838A-D487A3C86F14}" destId="{77C85B7E-FAB5-426B-9F07-EE7CCC6855CA}" srcOrd="6" destOrd="0" parTransId="{89CB0EAA-FA17-4342-AA2E-62CDE7C0381C}" sibTransId="{17CD0FD7-0B95-43BB-92EA-96AEDB7F3F18}"/>
    <dgm:cxn modelId="{54A6DEF4-5AC9-4850-8F19-D312A1EBEA02}" srcId="{55E16859-4C1D-4440-838A-D487A3C86F14}" destId="{31262F4B-AE77-4BFF-8A91-38FD64904FB5}" srcOrd="5" destOrd="0" parTransId="{8A462496-A9AF-40A5-B33F-FD6F8836A007}" sibTransId="{199696FA-81F5-4A18-B2DD-50B554589432}"/>
    <dgm:cxn modelId="{2E3C64FC-49EB-4BFD-9D17-5A6582C97AB8}" type="presOf" srcId="{36DFCA8A-2BBF-4D16-96E0-BFF91E89F588}" destId="{7EA2862D-6E44-4D10-A6E2-F29264970275}" srcOrd="0" destOrd="0" presId="urn:microsoft.com/office/officeart/2016/7/layout/RepeatingBendingProcessNew"/>
    <dgm:cxn modelId="{0A402AA2-0742-4E29-914D-A2A4B2A87C54}" type="presParOf" srcId="{95A74037-7995-4731-9D3D-EF4CBB4163BD}" destId="{018720A2-083B-45A4-BB5C-B95CC30421A2}" srcOrd="0" destOrd="0" presId="urn:microsoft.com/office/officeart/2016/7/layout/RepeatingBendingProcessNew"/>
    <dgm:cxn modelId="{8936F512-5AB2-47EA-9105-834755910035}" type="presParOf" srcId="{95A74037-7995-4731-9D3D-EF4CBB4163BD}" destId="{6D022162-7487-496C-9DB7-80787511CD7C}" srcOrd="1" destOrd="0" presId="urn:microsoft.com/office/officeart/2016/7/layout/RepeatingBendingProcessNew"/>
    <dgm:cxn modelId="{765FED8F-B263-4031-8CC8-9DB5E728FF4E}" type="presParOf" srcId="{6D022162-7487-496C-9DB7-80787511CD7C}" destId="{7E2259BA-3D73-4540-8390-4ADA72B2DB19}" srcOrd="0" destOrd="0" presId="urn:microsoft.com/office/officeart/2016/7/layout/RepeatingBendingProcessNew"/>
    <dgm:cxn modelId="{19FF8FE6-F04A-4D8D-8BA8-832B01CAEDCC}" type="presParOf" srcId="{95A74037-7995-4731-9D3D-EF4CBB4163BD}" destId="{D144B83A-0E5A-432B-B721-BF8F413C28DC}" srcOrd="2" destOrd="0" presId="urn:microsoft.com/office/officeart/2016/7/layout/RepeatingBendingProcessNew"/>
    <dgm:cxn modelId="{58EBA5DB-C2AF-43FC-9D9D-7C233436FFEE}" type="presParOf" srcId="{95A74037-7995-4731-9D3D-EF4CBB4163BD}" destId="{6F7F978A-8C40-49BC-AF55-C80AA8D9E44C}" srcOrd="3" destOrd="0" presId="urn:microsoft.com/office/officeart/2016/7/layout/RepeatingBendingProcessNew"/>
    <dgm:cxn modelId="{6DC56508-BC6D-41FD-B957-3361ACF7045A}" type="presParOf" srcId="{6F7F978A-8C40-49BC-AF55-C80AA8D9E44C}" destId="{1A77A27B-1588-4E88-8B7A-9781EDD43262}" srcOrd="0" destOrd="0" presId="urn:microsoft.com/office/officeart/2016/7/layout/RepeatingBendingProcessNew"/>
    <dgm:cxn modelId="{FD248DC1-6391-47EC-86A3-148BE1E17A7D}" type="presParOf" srcId="{95A74037-7995-4731-9D3D-EF4CBB4163BD}" destId="{9669CC6C-E7DF-44A8-A0A4-91F0FCF98C4D}" srcOrd="4" destOrd="0" presId="urn:microsoft.com/office/officeart/2016/7/layout/RepeatingBendingProcessNew"/>
    <dgm:cxn modelId="{371EDD7C-7185-4CE4-AEA2-6EDFF4C8DB9C}" type="presParOf" srcId="{95A74037-7995-4731-9D3D-EF4CBB4163BD}" destId="{2431504A-71D1-4CFE-B810-8C9E730E2881}" srcOrd="5" destOrd="0" presId="urn:microsoft.com/office/officeart/2016/7/layout/RepeatingBendingProcessNew"/>
    <dgm:cxn modelId="{3B3181ED-04DC-48B9-A2E3-05C5CFA4A24C}" type="presParOf" srcId="{2431504A-71D1-4CFE-B810-8C9E730E2881}" destId="{1460C5E1-AC28-4E5A-92AE-71E5854B3864}" srcOrd="0" destOrd="0" presId="urn:microsoft.com/office/officeart/2016/7/layout/RepeatingBendingProcessNew"/>
    <dgm:cxn modelId="{978501D3-C49F-4EB6-8147-94FAA68B4B2B}" type="presParOf" srcId="{95A74037-7995-4731-9D3D-EF4CBB4163BD}" destId="{556E753D-0B4A-4F63-B7AE-31BB4AE59F9E}" srcOrd="6" destOrd="0" presId="urn:microsoft.com/office/officeart/2016/7/layout/RepeatingBendingProcessNew"/>
    <dgm:cxn modelId="{71DFDEC7-653A-4620-A283-A1C2A12ED668}" type="presParOf" srcId="{95A74037-7995-4731-9D3D-EF4CBB4163BD}" destId="{5B4DF430-85E0-4A8F-B612-F5B0DBAF7848}" srcOrd="7" destOrd="0" presId="urn:microsoft.com/office/officeart/2016/7/layout/RepeatingBendingProcessNew"/>
    <dgm:cxn modelId="{C8D0A08A-FA96-44F8-92E9-795C6D908013}" type="presParOf" srcId="{5B4DF430-85E0-4A8F-B612-F5B0DBAF7848}" destId="{1CE7C7DA-A6BE-463F-90D8-8C9F8EC056A1}" srcOrd="0" destOrd="0" presId="urn:microsoft.com/office/officeart/2016/7/layout/RepeatingBendingProcessNew"/>
    <dgm:cxn modelId="{EAA303CD-D0D1-42BA-AECD-C39A00797116}" type="presParOf" srcId="{95A74037-7995-4731-9D3D-EF4CBB4163BD}" destId="{7EA2862D-6E44-4D10-A6E2-F29264970275}" srcOrd="8" destOrd="0" presId="urn:microsoft.com/office/officeart/2016/7/layout/RepeatingBendingProcessNew"/>
    <dgm:cxn modelId="{645FAD35-8BCC-487B-9C85-6E7C65E422AF}" type="presParOf" srcId="{95A74037-7995-4731-9D3D-EF4CBB4163BD}" destId="{484D4B0C-A739-4E39-8AED-52B761D05875}" srcOrd="9" destOrd="0" presId="urn:microsoft.com/office/officeart/2016/7/layout/RepeatingBendingProcessNew"/>
    <dgm:cxn modelId="{BC2BF0A2-1EB8-4690-9143-15616BBF4B75}" type="presParOf" srcId="{484D4B0C-A739-4E39-8AED-52B761D05875}" destId="{5DEA5CC2-87C0-4185-8478-96F3A647F003}" srcOrd="0" destOrd="0" presId="urn:microsoft.com/office/officeart/2016/7/layout/RepeatingBendingProcessNew"/>
    <dgm:cxn modelId="{735F9BA6-2E45-4E8D-A940-98AC9431EBB4}" type="presParOf" srcId="{95A74037-7995-4731-9D3D-EF4CBB4163BD}" destId="{F332E1F2-B801-4D29-AE50-2F340CD36A12}" srcOrd="10" destOrd="0" presId="urn:microsoft.com/office/officeart/2016/7/layout/RepeatingBendingProcessNew"/>
    <dgm:cxn modelId="{6DF2AB32-4EC8-41A3-BCE8-7382BFC3CD37}" type="presParOf" srcId="{95A74037-7995-4731-9D3D-EF4CBB4163BD}" destId="{E89145C7-7696-491F-8C1D-40294160B9BB}" srcOrd="11" destOrd="0" presId="urn:microsoft.com/office/officeart/2016/7/layout/RepeatingBendingProcessNew"/>
    <dgm:cxn modelId="{4878C339-FE6E-4074-8CD1-92BAAF4E15E3}" type="presParOf" srcId="{E89145C7-7696-491F-8C1D-40294160B9BB}" destId="{835C755C-DBAE-4476-9741-AA4595991776}" srcOrd="0" destOrd="0" presId="urn:microsoft.com/office/officeart/2016/7/layout/RepeatingBendingProcessNew"/>
    <dgm:cxn modelId="{B7EB6A08-7697-4700-AB5F-1AECCC157962}" type="presParOf" srcId="{95A74037-7995-4731-9D3D-EF4CBB4163BD}" destId="{C54A9DB4-C0D6-4F20-B403-A2743093E03C}" srcOrd="12" destOrd="0" presId="urn:microsoft.com/office/officeart/2016/7/layout/RepeatingBendingProcessNew"/>
    <dgm:cxn modelId="{84338830-5170-47A1-A7BE-A228C88AB08D}" type="presParOf" srcId="{95A74037-7995-4731-9D3D-EF4CBB4163BD}" destId="{2642D970-9C2E-4AC8-945C-FDF0EBD87144}" srcOrd="13" destOrd="0" presId="urn:microsoft.com/office/officeart/2016/7/layout/RepeatingBendingProcessNew"/>
    <dgm:cxn modelId="{A27798DA-505C-465E-A042-235165103DA1}" type="presParOf" srcId="{2642D970-9C2E-4AC8-945C-FDF0EBD87144}" destId="{DA7341BE-D201-4508-A2B6-30E59223AB2F}" srcOrd="0" destOrd="0" presId="urn:microsoft.com/office/officeart/2016/7/layout/RepeatingBendingProcessNew"/>
    <dgm:cxn modelId="{CA0CCC5F-5893-453C-9DAB-0B1D17F4BC45}" type="presParOf" srcId="{95A74037-7995-4731-9D3D-EF4CBB4163BD}" destId="{DEF2769F-BB25-4EB6-AE7B-1431DED2EC64}" srcOrd="14" destOrd="0" presId="urn:microsoft.com/office/officeart/2016/7/layout/RepeatingBendingProcessNew"/>
    <dgm:cxn modelId="{C90B6F0B-C1C0-4CD0-A883-FFFB44E41D74}" type="presParOf" srcId="{95A74037-7995-4731-9D3D-EF4CBB4163BD}" destId="{F336E37C-BD18-4227-8C91-560DA7674EB5}" srcOrd="15" destOrd="0" presId="urn:microsoft.com/office/officeart/2016/7/layout/RepeatingBendingProcessNew"/>
    <dgm:cxn modelId="{F664B04D-4024-4CBB-A72B-8B18BC3AE10F}" type="presParOf" srcId="{F336E37C-BD18-4227-8C91-560DA7674EB5}" destId="{304ED268-9FE7-41F4-8D14-56EFC6ECA1F5}" srcOrd="0" destOrd="0" presId="urn:microsoft.com/office/officeart/2016/7/layout/RepeatingBendingProcessNew"/>
    <dgm:cxn modelId="{9A62CFEF-3C15-4F7F-816C-4B5E25A11FF8}" type="presParOf" srcId="{95A74037-7995-4731-9D3D-EF4CBB4163BD}" destId="{86F22119-2BEA-4C0E-B4D6-52538CAFC0D7}"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8FFCEB-117F-44D0-B7F2-EFD9005310B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7BE44A54-308B-4644-A08B-433E83F5C070}">
      <dgm:prSet/>
      <dgm:spPr/>
      <dgm:t>
        <a:bodyPr/>
        <a:lstStyle/>
        <a:p>
          <a:r>
            <a:rPr lang="en-US" dirty="0"/>
            <a:t>While continuous reinforcement will create an association between behavior and reinforcement, it will not produce long-term changes in behavior. </a:t>
          </a:r>
        </a:p>
      </dgm:t>
    </dgm:pt>
    <dgm:pt modelId="{E76AEBDD-AC14-42FA-99B4-E30590450116}" type="parTrans" cxnId="{D1FD8983-E939-45E2-8E51-91558B6B59F1}">
      <dgm:prSet/>
      <dgm:spPr/>
      <dgm:t>
        <a:bodyPr/>
        <a:lstStyle/>
        <a:p>
          <a:endParaRPr lang="en-US"/>
        </a:p>
      </dgm:t>
    </dgm:pt>
    <dgm:pt modelId="{B24CE3F5-AD70-47EE-BFEC-B3CDB07D8F17}" type="sibTrans" cxnId="{D1FD8983-E939-45E2-8E51-91558B6B59F1}">
      <dgm:prSet/>
      <dgm:spPr/>
      <dgm:t>
        <a:bodyPr/>
        <a:lstStyle/>
        <a:p>
          <a:endParaRPr lang="en-US"/>
        </a:p>
      </dgm:t>
    </dgm:pt>
    <dgm:pt modelId="{39D89559-40A8-4611-9137-6F1013103130}">
      <dgm:prSet/>
      <dgm:spPr/>
      <dgm:t>
        <a:bodyPr/>
        <a:lstStyle/>
        <a:p>
          <a:r>
            <a:rPr lang="en-US" dirty="0"/>
            <a:t>If only continuous reinforcement is used, once it is withdrawn, the desired behavior will likely cease. Also, if used too long, a student may learn to manipulate the intervention by behaving appropriately only when reinforcement is desired.. </a:t>
          </a:r>
        </a:p>
      </dgm:t>
    </dgm:pt>
    <dgm:pt modelId="{5CF5D648-BD17-484E-8467-E9852F612F76}" type="parTrans" cxnId="{55A86890-64CB-4B68-9CB0-AAF67E0E41EA}">
      <dgm:prSet/>
      <dgm:spPr/>
      <dgm:t>
        <a:bodyPr/>
        <a:lstStyle/>
        <a:p>
          <a:endParaRPr lang="en-US"/>
        </a:p>
      </dgm:t>
    </dgm:pt>
    <dgm:pt modelId="{6A982101-0D70-46C5-B0C0-E60830C3637D}" type="sibTrans" cxnId="{55A86890-64CB-4B68-9CB0-AAF67E0E41EA}">
      <dgm:prSet/>
      <dgm:spPr/>
      <dgm:t>
        <a:bodyPr/>
        <a:lstStyle/>
        <a:p>
          <a:endParaRPr lang="en-US"/>
        </a:p>
      </dgm:t>
    </dgm:pt>
    <dgm:pt modelId="{14CA39C5-2FCC-43C4-802B-3CADCAF01007}">
      <dgm:prSet/>
      <dgm:spPr/>
      <dgm:t>
        <a:bodyPr/>
        <a:lstStyle/>
        <a:p>
          <a:r>
            <a:rPr lang="en-US" dirty="0"/>
            <a:t>Once an association has been established, it is time to change schedules of reinforcement.</a:t>
          </a:r>
        </a:p>
      </dgm:t>
    </dgm:pt>
    <dgm:pt modelId="{19817E1D-EAFB-4219-9232-9E6F4630B150}" type="parTrans" cxnId="{98BEDAF6-1E32-459D-94A7-BCAC37401133}">
      <dgm:prSet/>
      <dgm:spPr/>
      <dgm:t>
        <a:bodyPr/>
        <a:lstStyle/>
        <a:p>
          <a:endParaRPr lang="en-US"/>
        </a:p>
      </dgm:t>
    </dgm:pt>
    <dgm:pt modelId="{B688FBCC-89CC-4C00-84C9-6F1D9BBE36A3}" type="sibTrans" cxnId="{98BEDAF6-1E32-459D-94A7-BCAC37401133}">
      <dgm:prSet/>
      <dgm:spPr/>
      <dgm:t>
        <a:bodyPr/>
        <a:lstStyle/>
        <a:p>
          <a:endParaRPr lang="en-US"/>
        </a:p>
      </dgm:t>
    </dgm:pt>
    <dgm:pt modelId="{A2951E14-6094-4AD2-8248-4D7FF2D70155}" type="pres">
      <dgm:prSet presAssocID="{878FFCEB-117F-44D0-B7F2-EFD9005310B9}" presName="hierChild1" presStyleCnt="0">
        <dgm:presLayoutVars>
          <dgm:chPref val="1"/>
          <dgm:dir/>
          <dgm:animOne val="branch"/>
          <dgm:animLvl val="lvl"/>
          <dgm:resizeHandles/>
        </dgm:presLayoutVars>
      </dgm:prSet>
      <dgm:spPr/>
    </dgm:pt>
    <dgm:pt modelId="{01E1CF12-087E-4D4A-8A35-398CB5404A3A}" type="pres">
      <dgm:prSet presAssocID="{7BE44A54-308B-4644-A08B-433E83F5C070}" presName="hierRoot1" presStyleCnt="0"/>
      <dgm:spPr/>
    </dgm:pt>
    <dgm:pt modelId="{DC0CC84C-5072-4F5E-95DD-9CFDE69F0B4F}" type="pres">
      <dgm:prSet presAssocID="{7BE44A54-308B-4644-A08B-433E83F5C070}" presName="composite" presStyleCnt="0"/>
      <dgm:spPr/>
    </dgm:pt>
    <dgm:pt modelId="{B09A1709-FC37-4AB3-B67B-8719CF7BAF38}" type="pres">
      <dgm:prSet presAssocID="{7BE44A54-308B-4644-A08B-433E83F5C070}" presName="background" presStyleLbl="node0" presStyleIdx="0" presStyleCnt="3"/>
      <dgm:spPr/>
    </dgm:pt>
    <dgm:pt modelId="{DB2FFC2A-378D-485A-9704-D623A53EA363}" type="pres">
      <dgm:prSet presAssocID="{7BE44A54-308B-4644-A08B-433E83F5C070}" presName="text" presStyleLbl="fgAcc0" presStyleIdx="0" presStyleCnt="3">
        <dgm:presLayoutVars>
          <dgm:chPref val="3"/>
        </dgm:presLayoutVars>
      </dgm:prSet>
      <dgm:spPr/>
    </dgm:pt>
    <dgm:pt modelId="{1174BE2C-A516-4D48-B1F6-54AA682A98C6}" type="pres">
      <dgm:prSet presAssocID="{7BE44A54-308B-4644-A08B-433E83F5C070}" presName="hierChild2" presStyleCnt="0"/>
      <dgm:spPr/>
    </dgm:pt>
    <dgm:pt modelId="{B7ACD566-3F6B-4BE6-88B9-0ED43AF41E85}" type="pres">
      <dgm:prSet presAssocID="{39D89559-40A8-4611-9137-6F1013103130}" presName="hierRoot1" presStyleCnt="0"/>
      <dgm:spPr/>
    </dgm:pt>
    <dgm:pt modelId="{D2030794-2A21-4F9F-AFD4-1FAAE88D0B61}" type="pres">
      <dgm:prSet presAssocID="{39D89559-40A8-4611-9137-6F1013103130}" presName="composite" presStyleCnt="0"/>
      <dgm:spPr/>
    </dgm:pt>
    <dgm:pt modelId="{DE98A70F-DC57-496B-9CBD-B9CC8B7DD20D}" type="pres">
      <dgm:prSet presAssocID="{39D89559-40A8-4611-9137-6F1013103130}" presName="background" presStyleLbl="node0" presStyleIdx="1" presStyleCnt="3"/>
      <dgm:spPr/>
    </dgm:pt>
    <dgm:pt modelId="{24320058-F11E-4E5A-940A-CAD56039C01A}" type="pres">
      <dgm:prSet presAssocID="{39D89559-40A8-4611-9137-6F1013103130}" presName="text" presStyleLbl="fgAcc0" presStyleIdx="1" presStyleCnt="3">
        <dgm:presLayoutVars>
          <dgm:chPref val="3"/>
        </dgm:presLayoutVars>
      </dgm:prSet>
      <dgm:spPr/>
    </dgm:pt>
    <dgm:pt modelId="{FC02A77B-93B5-423C-AFDD-901A1E7B2A66}" type="pres">
      <dgm:prSet presAssocID="{39D89559-40A8-4611-9137-6F1013103130}" presName="hierChild2" presStyleCnt="0"/>
      <dgm:spPr/>
    </dgm:pt>
    <dgm:pt modelId="{0A84879E-A003-4EA7-959F-A17395F3FB99}" type="pres">
      <dgm:prSet presAssocID="{14CA39C5-2FCC-43C4-802B-3CADCAF01007}" presName="hierRoot1" presStyleCnt="0"/>
      <dgm:spPr/>
    </dgm:pt>
    <dgm:pt modelId="{326C867C-54D9-4F62-9B8A-6586487E513E}" type="pres">
      <dgm:prSet presAssocID="{14CA39C5-2FCC-43C4-802B-3CADCAF01007}" presName="composite" presStyleCnt="0"/>
      <dgm:spPr/>
    </dgm:pt>
    <dgm:pt modelId="{4AC94845-7A1C-4CF0-BEF0-A78E813C9B65}" type="pres">
      <dgm:prSet presAssocID="{14CA39C5-2FCC-43C4-802B-3CADCAF01007}" presName="background" presStyleLbl="node0" presStyleIdx="2" presStyleCnt="3"/>
      <dgm:spPr/>
    </dgm:pt>
    <dgm:pt modelId="{8974F16A-9DB2-4632-B0AD-2A9572BDB746}" type="pres">
      <dgm:prSet presAssocID="{14CA39C5-2FCC-43C4-802B-3CADCAF01007}" presName="text" presStyleLbl="fgAcc0" presStyleIdx="2" presStyleCnt="3">
        <dgm:presLayoutVars>
          <dgm:chPref val="3"/>
        </dgm:presLayoutVars>
      </dgm:prSet>
      <dgm:spPr/>
    </dgm:pt>
    <dgm:pt modelId="{C20E7FBF-B0D0-4792-BB48-C9669D63BBA1}" type="pres">
      <dgm:prSet presAssocID="{14CA39C5-2FCC-43C4-802B-3CADCAF01007}" presName="hierChild2" presStyleCnt="0"/>
      <dgm:spPr/>
    </dgm:pt>
  </dgm:ptLst>
  <dgm:cxnLst>
    <dgm:cxn modelId="{C0A3CB03-1F01-43FB-BB61-A7B87C8AF551}" type="presOf" srcId="{7BE44A54-308B-4644-A08B-433E83F5C070}" destId="{DB2FFC2A-378D-485A-9704-D623A53EA363}" srcOrd="0" destOrd="0" presId="urn:microsoft.com/office/officeart/2005/8/layout/hierarchy1"/>
    <dgm:cxn modelId="{2C5D321C-313B-4A5E-926B-79EAB889C036}" type="presOf" srcId="{39D89559-40A8-4611-9137-6F1013103130}" destId="{24320058-F11E-4E5A-940A-CAD56039C01A}" srcOrd="0" destOrd="0" presId="urn:microsoft.com/office/officeart/2005/8/layout/hierarchy1"/>
    <dgm:cxn modelId="{C5C2F679-46B1-4C0D-BF65-781E99B37872}" type="presOf" srcId="{14CA39C5-2FCC-43C4-802B-3CADCAF01007}" destId="{8974F16A-9DB2-4632-B0AD-2A9572BDB746}" srcOrd="0" destOrd="0" presId="urn:microsoft.com/office/officeart/2005/8/layout/hierarchy1"/>
    <dgm:cxn modelId="{D1FD8983-E939-45E2-8E51-91558B6B59F1}" srcId="{878FFCEB-117F-44D0-B7F2-EFD9005310B9}" destId="{7BE44A54-308B-4644-A08B-433E83F5C070}" srcOrd="0" destOrd="0" parTransId="{E76AEBDD-AC14-42FA-99B4-E30590450116}" sibTransId="{B24CE3F5-AD70-47EE-BFEC-B3CDB07D8F17}"/>
    <dgm:cxn modelId="{55A86890-64CB-4B68-9CB0-AAF67E0E41EA}" srcId="{878FFCEB-117F-44D0-B7F2-EFD9005310B9}" destId="{39D89559-40A8-4611-9137-6F1013103130}" srcOrd="1" destOrd="0" parTransId="{5CF5D648-BD17-484E-8467-E9852F612F76}" sibTransId="{6A982101-0D70-46C5-B0C0-E60830C3637D}"/>
    <dgm:cxn modelId="{4F6BD7D0-35B2-44D3-B1E8-53C892B6BC7E}" type="presOf" srcId="{878FFCEB-117F-44D0-B7F2-EFD9005310B9}" destId="{A2951E14-6094-4AD2-8248-4D7FF2D70155}" srcOrd="0" destOrd="0" presId="urn:microsoft.com/office/officeart/2005/8/layout/hierarchy1"/>
    <dgm:cxn modelId="{98BEDAF6-1E32-459D-94A7-BCAC37401133}" srcId="{878FFCEB-117F-44D0-B7F2-EFD9005310B9}" destId="{14CA39C5-2FCC-43C4-802B-3CADCAF01007}" srcOrd="2" destOrd="0" parTransId="{19817E1D-EAFB-4219-9232-9E6F4630B150}" sibTransId="{B688FBCC-89CC-4C00-84C9-6F1D9BBE36A3}"/>
    <dgm:cxn modelId="{2A6B50F0-4FBF-47D9-B574-8883CD940B8C}" type="presParOf" srcId="{A2951E14-6094-4AD2-8248-4D7FF2D70155}" destId="{01E1CF12-087E-4D4A-8A35-398CB5404A3A}" srcOrd="0" destOrd="0" presId="urn:microsoft.com/office/officeart/2005/8/layout/hierarchy1"/>
    <dgm:cxn modelId="{F1BB65D4-E74C-47DD-B3D0-69EEB987CF7B}" type="presParOf" srcId="{01E1CF12-087E-4D4A-8A35-398CB5404A3A}" destId="{DC0CC84C-5072-4F5E-95DD-9CFDE69F0B4F}" srcOrd="0" destOrd="0" presId="urn:microsoft.com/office/officeart/2005/8/layout/hierarchy1"/>
    <dgm:cxn modelId="{403A131D-966B-4EB4-8DB9-EBFB1EEA7D15}" type="presParOf" srcId="{DC0CC84C-5072-4F5E-95DD-9CFDE69F0B4F}" destId="{B09A1709-FC37-4AB3-B67B-8719CF7BAF38}" srcOrd="0" destOrd="0" presId="urn:microsoft.com/office/officeart/2005/8/layout/hierarchy1"/>
    <dgm:cxn modelId="{A802FFF4-572B-4F1F-9AF0-A6137CAE611D}" type="presParOf" srcId="{DC0CC84C-5072-4F5E-95DD-9CFDE69F0B4F}" destId="{DB2FFC2A-378D-485A-9704-D623A53EA363}" srcOrd="1" destOrd="0" presId="urn:microsoft.com/office/officeart/2005/8/layout/hierarchy1"/>
    <dgm:cxn modelId="{D6D33CD9-BF90-4CFD-B832-36ACDD80269A}" type="presParOf" srcId="{01E1CF12-087E-4D4A-8A35-398CB5404A3A}" destId="{1174BE2C-A516-4D48-B1F6-54AA682A98C6}" srcOrd="1" destOrd="0" presId="urn:microsoft.com/office/officeart/2005/8/layout/hierarchy1"/>
    <dgm:cxn modelId="{E336E49B-5284-402B-8C8A-1F398CA52D5D}" type="presParOf" srcId="{A2951E14-6094-4AD2-8248-4D7FF2D70155}" destId="{B7ACD566-3F6B-4BE6-88B9-0ED43AF41E85}" srcOrd="1" destOrd="0" presId="urn:microsoft.com/office/officeart/2005/8/layout/hierarchy1"/>
    <dgm:cxn modelId="{0F7664EF-BCC3-4816-AA97-81BC1ECE218A}" type="presParOf" srcId="{B7ACD566-3F6B-4BE6-88B9-0ED43AF41E85}" destId="{D2030794-2A21-4F9F-AFD4-1FAAE88D0B61}" srcOrd="0" destOrd="0" presId="urn:microsoft.com/office/officeart/2005/8/layout/hierarchy1"/>
    <dgm:cxn modelId="{8558BA20-39FA-48F7-9225-FEB458F8A9AE}" type="presParOf" srcId="{D2030794-2A21-4F9F-AFD4-1FAAE88D0B61}" destId="{DE98A70F-DC57-496B-9CBD-B9CC8B7DD20D}" srcOrd="0" destOrd="0" presId="urn:microsoft.com/office/officeart/2005/8/layout/hierarchy1"/>
    <dgm:cxn modelId="{DFAAF93D-AA94-4ADA-8106-EABD68E0BB4B}" type="presParOf" srcId="{D2030794-2A21-4F9F-AFD4-1FAAE88D0B61}" destId="{24320058-F11E-4E5A-940A-CAD56039C01A}" srcOrd="1" destOrd="0" presId="urn:microsoft.com/office/officeart/2005/8/layout/hierarchy1"/>
    <dgm:cxn modelId="{DA433A4C-61DA-4DDD-BABD-F8FD1CE0C743}" type="presParOf" srcId="{B7ACD566-3F6B-4BE6-88B9-0ED43AF41E85}" destId="{FC02A77B-93B5-423C-AFDD-901A1E7B2A66}" srcOrd="1" destOrd="0" presId="urn:microsoft.com/office/officeart/2005/8/layout/hierarchy1"/>
    <dgm:cxn modelId="{EE31A216-034C-4A82-A6B7-46E01B3C3ACC}" type="presParOf" srcId="{A2951E14-6094-4AD2-8248-4D7FF2D70155}" destId="{0A84879E-A003-4EA7-959F-A17395F3FB99}" srcOrd="2" destOrd="0" presId="urn:microsoft.com/office/officeart/2005/8/layout/hierarchy1"/>
    <dgm:cxn modelId="{13ED83DF-FF8B-4F3F-B7AE-555BC4AFDBBF}" type="presParOf" srcId="{0A84879E-A003-4EA7-959F-A17395F3FB99}" destId="{326C867C-54D9-4F62-9B8A-6586487E513E}" srcOrd="0" destOrd="0" presId="urn:microsoft.com/office/officeart/2005/8/layout/hierarchy1"/>
    <dgm:cxn modelId="{F73344E8-D560-4BD0-BFFB-05620B91B85C}" type="presParOf" srcId="{326C867C-54D9-4F62-9B8A-6586487E513E}" destId="{4AC94845-7A1C-4CF0-BEF0-A78E813C9B65}" srcOrd="0" destOrd="0" presId="urn:microsoft.com/office/officeart/2005/8/layout/hierarchy1"/>
    <dgm:cxn modelId="{E8114C0D-CC89-4BC2-B57D-013165CD8116}" type="presParOf" srcId="{326C867C-54D9-4F62-9B8A-6586487E513E}" destId="{8974F16A-9DB2-4632-B0AD-2A9572BDB746}" srcOrd="1" destOrd="0" presId="urn:microsoft.com/office/officeart/2005/8/layout/hierarchy1"/>
    <dgm:cxn modelId="{26D7E335-2ADA-4E3D-9808-089322E95F8B}" type="presParOf" srcId="{0A84879E-A003-4EA7-959F-A17395F3FB99}" destId="{C20E7FBF-B0D0-4792-BB48-C9669D63BBA1}"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00BAC6-D563-49A0-9619-BEB72AF715BF}"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B52B9E3-1291-4FF7-AD6B-17D8B3D6BDA8}">
      <dgm:prSet/>
      <dgm:spPr/>
      <dgm:t>
        <a:bodyPr/>
        <a:lstStyle/>
        <a:p>
          <a:pPr rtl="0"/>
          <a:r>
            <a:rPr lang="en-US" dirty="0"/>
            <a:t>Once a relationship is established, move from a continuous schedule to an intermittent schedule of reinforcement. The word intermittent means </a:t>
          </a:r>
          <a:r>
            <a:rPr lang="en-US" b="1" dirty="0"/>
            <a:t>not every time.</a:t>
          </a:r>
          <a:r>
            <a:rPr lang="en-US" b="1" dirty="0">
              <a:latin typeface="Calibri Light" panose="020F0302020204030204"/>
            </a:rPr>
            <a:t> </a:t>
          </a:r>
          <a:endParaRPr lang="en-US" b="1" dirty="0"/>
        </a:p>
      </dgm:t>
    </dgm:pt>
    <dgm:pt modelId="{79D11911-361E-4D02-9384-56A2FADEAE5F}" type="parTrans" cxnId="{B9ED94C2-215A-40E5-B99B-44CF19B08FB7}">
      <dgm:prSet/>
      <dgm:spPr/>
      <dgm:t>
        <a:bodyPr/>
        <a:lstStyle/>
        <a:p>
          <a:endParaRPr lang="en-US"/>
        </a:p>
      </dgm:t>
    </dgm:pt>
    <dgm:pt modelId="{072BEADE-92E0-4C7B-8F35-03C211FAE3C5}" type="sibTrans" cxnId="{B9ED94C2-215A-40E5-B99B-44CF19B08FB7}">
      <dgm:prSet/>
      <dgm:spPr/>
      <dgm:t>
        <a:bodyPr/>
        <a:lstStyle/>
        <a:p>
          <a:endParaRPr lang="en-US"/>
        </a:p>
      </dgm:t>
    </dgm:pt>
    <dgm:pt modelId="{29DDB878-BC3B-445F-AD94-4714E80AF012}">
      <dgm:prSet/>
      <dgm:spPr/>
      <dgm:t>
        <a:bodyPr/>
        <a:lstStyle/>
        <a:p>
          <a:pPr rtl="0"/>
          <a:r>
            <a:rPr lang="en-US" dirty="0"/>
            <a:t>When using intermittent reinforcement, the response is reinforced only part of the time.</a:t>
          </a:r>
          <a:r>
            <a:rPr lang="en-US" dirty="0">
              <a:latin typeface="Calibri Light" panose="020F0302020204030204"/>
            </a:rPr>
            <a:t> </a:t>
          </a:r>
          <a:endParaRPr lang="en-US" dirty="0"/>
        </a:p>
      </dgm:t>
    </dgm:pt>
    <dgm:pt modelId="{7BD157DC-3417-4D48-815D-07EA5CBF68E3}" type="parTrans" cxnId="{893C9A5A-C94C-407C-81E2-7EC201E40D5D}">
      <dgm:prSet/>
      <dgm:spPr/>
      <dgm:t>
        <a:bodyPr/>
        <a:lstStyle/>
        <a:p>
          <a:endParaRPr lang="en-US"/>
        </a:p>
      </dgm:t>
    </dgm:pt>
    <dgm:pt modelId="{E4927E0D-4B79-4DF2-B35B-0805238AB517}" type="sibTrans" cxnId="{893C9A5A-C94C-407C-81E2-7EC201E40D5D}">
      <dgm:prSet/>
      <dgm:spPr/>
      <dgm:t>
        <a:bodyPr/>
        <a:lstStyle/>
        <a:p>
          <a:endParaRPr lang="en-US"/>
        </a:p>
      </dgm:t>
    </dgm:pt>
    <dgm:pt modelId="{1308302E-D8EC-40F0-89A7-4C02519EF338}">
      <dgm:prSet/>
      <dgm:spPr/>
      <dgm:t>
        <a:bodyPr/>
        <a:lstStyle/>
        <a:p>
          <a:r>
            <a:rPr lang="en-US" dirty="0"/>
            <a:t>Produces strong and steady results!</a:t>
          </a:r>
        </a:p>
      </dgm:t>
    </dgm:pt>
    <dgm:pt modelId="{B1584E47-5528-4AED-9D07-C6906C8B8E04}" type="parTrans" cxnId="{C5FE855D-8B08-440F-8E90-6F38EC8B00F1}">
      <dgm:prSet/>
      <dgm:spPr/>
      <dgm:t>
        <a:bodyPr/>
        <a:lstStyle/>
        <a:p>
          <a:endParaRPr lang="en-US"/>
        </a:p>
      </dgm:t>
    </dgm:pt>
    <dgm:pt modelId="{CD1E7E26-206C-4435-94E4-BA1BAA3322EF}" type="sibTrans" cxnId="{C5FE855D-8B08-440F-8E90-6F38EC8B00F1}">
      <dgm:prSet/>
      <dgm:spPr/>
      <dgm:t>
        <a:bodyPr/>
        <a:lstStyle/>
        <a:p>
          <a:endParaRPr lang="en-US"/>
        </a:p>
      </dgm:t>
    </dgm:pt>
    <dgm:pt modelId="{197ED021-52C9-4B90-9E1B-8BC8DEA8AF53}" type="pres">
      <dgm:prSet presAssocID="{F700BAC6-D563-49A0-9619-BEB72AF715BF}" presName="vert0" presStyleCnt="0">
        <dgm:presLayoutVars>
          <dgm:dir/>
          <dgm:animOne val="branch"/>
          <dgm:animLvl val="lvl"/>
        </dgm:presLayoutVars>
      </dgm:prSet>
      <dgm:spPr/>
    </dgm:pt>
    <dgm:pt modelId="{B6D9C106-0312-4F41-9698-A44D5D17A0B7}" type="pres">
      <dgm:prSet presAssocID="{3B52B9E3-1291-4FF7-AD6B-17D8B3D6BDA8}" presName="thickLine" presStyleLbl="alignNode1" presStyleIdx="0" presStyleCnt="3"/>
      <dgm:spPr/>
    </dgm:pt>
    <dgm:pt modelId="{02E1ED4F-DADB-4905-A732-8FD5B1D86505}" type="pres">
      <dgm:prSet presAssocID="{3B52B9E3-1291-4FF7-AD6B-17D8B3D6BDA8}" presName="horz1" presStyleCnt="0"/>
      <dgm:spPr/>
    </dgm:pt>
    <dgm:pt modelId="{372056D7-1D2E-43F8-8545-F2676FE80B62}" type="pres">
      <dgm:prSet presAssocID="{3B52B9E3-1291-4FF7-AD6B-17D8B3D6BDA8}" presName="tx1" presStyleLbl="revTx" presStyleIdx="0" presStyleCnt="3" custLinFactNeighborX="-15577" custLinFactNeighborY="-8502"/>
      <dgm:spPr/>
    </dgm:pt>
    <dgm:pt modelId="{C7F56E1C-0A0D-4A39-BD03-539F61375B44}" type="pres">
      <dgm:prSet presAssocID="{3B52B9E3-1291-4FF7-AD6B-17D8B3D6BDA8}" presName="vert1" presStyleCnt="0"/>
      <dgm:spPr/>
    </dgm:pt>
    <dgm:pt modelId="{6EC88761-EF73-425B-B45E-8DAF5C8EFBA3}" type="pres">
      <dgm:prSet presAssocID="{29DDB878-BC3B-445F-AD94-4714E80AF012}" presName="thickLine" presStyleLbl="alignNode1" presStyleIdx="1" presStyleCnt="3"/>
      <dgm:spPr/>
    </dgm:pt>
    <dgm:pt modelId="{4C22C90E-853E-4741-A402-5A56705E7454}" type="pres">
      <dgm:prSet presAssocID="{29DDB878-BC3B-445F-AD94-4714E80AF012}" presName="horz1" presStyleCnt="0"/>
      <dgm:spPr/>
    </dgm:pt>
    <dgm:pt modelId="{61E8C77E-6E1D-4DD9-A18A-0FAA75A754EE}" type="pres">
      <dgm:prSet presAssocID="{29DDB878-BC3B-445F-AD94-4714E80AF012}" presName="tx1" presStyleLbl="revTx" presStyleIdx="1" presStyleCnt="3"/>
      <dgm:spPr/>
    </dgm:pt>
    <dgm:pt modelId="{DE2BC501-9001-40B3-85A1-BF0A3BD3C069}" type="pres">
      <dgm:prSet presAssocID="{29DDB878-BC3B-445F-AD94-4714E80AF012}" presName="vert1" presStyleCnt="0"/>
      <dgm:spPr/>
    </dgm:pt>
    <dgm:pt modelId="{35518B12-92A3-4477-950F-C16445918EA2}" type="pres">
      <dgm:prSet presAssocID="{1308302E-D8EC-40F0-89A7-4C02519EF338}" presName="thickLine" presStyleLbl="alignNode1" presStyleIdx="2" presStyleCnt="3"/>
      <dgm:spPr/>
    </dgm:pt>
    <dgm:pt modelId="{DD088481-9F61-492A-AFAF-F681F8E17F59}" type="pres">
      <dgm:prSet presAssocID="{1308302E-D8EC-40F0-89A7-4C02519EF338}" presName="horz1" presStyleCnt="0"/>
      <dgm:spPr/>
    </dgm:pt>
    <dgm:pt modelId="{CA0354BC-1063-4C02-8FF8-B984FA4CA2D8}" type="pres">
      <dgm:prSet presAssocID="{1308302E-D8EC-40F0-89A7-4C02519EF338}" presName="tx1" presStyleLbl="revTx" presStyleIdx="2" presStyleCnt="3"/>
      <dgm:spPr/>
    </dgm:pt>
    <dgm:pt modelId="{ACF1B1D0-A516-4E9D-AE36-C723F0541875}" type="pres">
      <dgm:prSet presAssocID="{1308302E-D8EC-40F0-89A7-4C02519EF338}" presName="vert1" presStyleCnt="0"/>
      <dgm:spPr/>
    </dgm:pt>
  </dgm:ptLst>
  <dgm:cxnLst>
    <dgm:cxn modelId="{853CF106-9387-40B7-94E2-13350015F80D}" type="presOf" srcId="{29DDB878-BC3B-445F-AD94-4714E80AF012}" destId="{61E8C77E-6E1D-4DD9-A18A-0FAA75A754EE}" srcOrd="0" destOrd="0" presId="urn:microsoft.com/office/officeart/2008/layout/LinedList"/>
    <dgm:cxn modelId="{53467619-230C-4FA3-B4F3-6F4DA6DB9FDA}" type="presOf" srcId="{F700BAC6-D563-49A0-9619-BEB72AF715BF}" destId="{197ED021-52C9-4B90-9E1B-8BC8DEA8AF53}" srcOrd="0" destOrd="0" presId="urn:microsoft.com/office/officeart/2008/layout/LinedList"/>
    <dgm:cxn modelId="{C5FE855D-8B08-440F-8E90-6F38EC8B00F1}" srcId="{F700BAC6-D563-49A0-9619-BEB72AF715BF}" destId="{1308302E-D8EC-40F0-89A7-4C02519EF338}" srcOrd="2" destOrd="0" parTransId="{B1584E47-5528-4AED-9D07-C6906C8B8E04}" sibTransId="{CD1E7E26-206C-4435-94E4-BA1BAA3322EF}"/>
    <dgm:cxn modelId="{893C9A5A-C94C-407C-81E2-7EC201E40D5D}" srcId="{F700BAC6-D563-49A0-9619-BEB72AF715BF}" destId="{29DDB878-BC3B-445F-AD94-4714E80AF012}" srcOrd="1" destOrd="0" parTransId="{7BD157DC-3417-4D48-815D-07EA5CBF68E3}" sibTransId="{E4927E0D-4B79-4DF2-B35B-0805238AB517}"/>
    <dgm:cxn modelId="{B9ED94C2-215A-40E5-B99B-44CF19B08FB7}" srcId="{F700BAC6-D563-49A0-9619-BEB72AF715BF}" destId="{3B52B9E3-1291-4FF7-AD6B-17D8B3D6BDA8}" srcOrd="0" destOrd="0" parTransId="{79D11911-361E-4D02-9384-56A2FADEAE5F}" sibTransId="{072BEADE-92E0-4C7B-8F35-03C211FAE3C5}"/>
    <dgm:cxn modelId="{A8F0A2C3-F80E-48BB-9122-EA7CA4E0FB7B}" type="presOf" srcId="{3B52B9E3-1291-4FF7-AD6B-17D8B3D6BDA8}" destId="{372056D7-1D2E-43F8-8545-F2676FE80B62}" srcOrd="0" destOrd="0" presId="urn:microsoft.com/office/officeart/2008/layout/LinedList"/>
    <dgm:cxn modelId="{4B76E0D8-46C0-4ADC-94BF-477C9E8509AB}" type="presOf" srcId="{1308302E-D8EC-40F0-89A7-4C02519EF338}" destId="{CA0354BC-1063-4C02-8FF8-B984FA4CA2D8}" srcOrd="0" destOrd="0" presId="urn:microsoft.com/office/officeart/2008/layout/LinedList"/>
    <dgm:cxn modelId="{D9E75E18-2F89-4061-A8CA-0B3AD16ABA57}" type="presParOf" srcId="{197ED021-52C9-4B90-9E1B-8BC8DEA8AF53}" destId="{B6D9C106-0312-4F41-9698-A44D5D17A0B7}" srcOrd="0" destOrd="0" presId="urn:microsoft.com/office/officeart/2008/layout/LinedList"/>
    <dgm:cxn modelId="{1AFC7F02-ABD5-4F39-807A-14D5022162AE}" type="presParOf" srcId="{197ED021-52C9-4B90-9E1B-8BC8DEA8AF53}" destId="{02E1ED4F-DADB-4905-A732-8FD5B1D86505}" srcOrd="1" destOrd="0" presId="urn:microsoft.com/office/officeart/2008/layout/LinedList"/>
    <dgm:cxn modelId="{0D9F9067-2762-450A-93C3-AB965158DA2F}" type="presParOf" srcId="{02E1ED4F-DADB-4905-A732-8FD5B1D86505}" destId="{372056D7-1D2E-43F8-8545-F2676FE80B62}" srcOrd="0" destOrd="0" presId="urn:microsoft.com/office/officeart/2008/layout/LinedList"/>
    <dgm:cxn modelId="{06679F2D-513E-4F5D-BA85-F4E1FD5608B1}" type="presParOf" srcId="{02E1ED4F-DADB-4905-A732-8FD5B1D86505}" destId="{C7F56E1C-0A0D-4A39-BD03-539F61375B44}" srcOrd="1" destOrd="0" presId="urn:microsoft.com/office/officeart/2008/layout/LinedList"/>
    <dgm:cxn modelId="{BDCA84CB-81A2-47F8-BAE0-1A1D1C37B023}" type="presParOf" srcId="{197ED021-52C9-4B90-9E1B-8BC8DEA8AF53}" destId="{6EC88761-EF73-425B-B45E-8DAF5C8EFBA3}" srcOrd="2" destOrd="0" presId="urn:microsoft.com/office/officeart/2008/layout/LinedList"/>
    <dgm:cxn modelId="{3B7DA8B6-A84D-45A3-B905-225690873FE2}" type="presParOf" srcId="{197ED021-52C9-4B90-9E1B-8BC8DEA8AF53}" destId="{4C22C90E-853E-4741-A402-5A56705E7454}" srcOrd="3" destOrd="0" presId="urn:microsoft.com/office/officeart/2008/layout/LinedList"/>
    <dgm:cxn modelId="{D250BBBD-525B-40C4-B6CC-C510D6F03BE6}" type="presParOf" srcId="{4C22C90E-853E-4741-A402-5A56705E7454}" destId="{61E8C77E-6E1D-4DD9-A18A-0FAA75A754EE}" srcOrd="0" destOrd="0" presId="urn:microsoft.com/office/officeart/2008/layout/LinedList"/>
    <dgm:cxn modelId="{13900455-9CE1-402F-813B-CABBDFF447C2}" type="presParOf" srcId="{4C22C90E-853E-4741-A402-5A56705E7454}" destId="{DE2BC501-9001-40B3-85A1-BF0A3BD3C069}" srcOrd="1" destOrd="0" presId="urn:microsoft.com/office/officeart/2008/layout/LinedList"/>
    <dgm:cxn modelId="{4E834699-4227-44E8-8DB6-96C2C8B23283}" type="presParOf" srcId="{197ED021-52C9-4B90-9E1B-8BC8DEA8AF53}" destId="{35518B12-92A3-4477-950F-C16445918EA2}" srcOrd="4" destOrd="0" presId="urn:microsoft.com/office/officeart/2008/layout/LinedList"/>
    <dgm:cxn modelId="{CB3C50EF-5BCD-45BD-AB57-C720E635E31A}" type="presParOf" srcId="{197ED021-52C9-4B90-9E1B-8BC8DEA8AF53}" destId="{DD088481-9F61-492A-AFAF-F681F8E17F59}" srcOrd="5" destOrd="0" presId="urn:microsoft.com/office/officeart/2008/layout/LinedList"/>
    <dgm:cxn modelId="{3ECF8066-B7B8-4530-B9E4-E258A5C187C2}" type="presParOf" srcId="{DD088481-9F61-492A-AFAF-F681F8E17F59}" destId="{CA0354BC-1063-4C02-8FF8-B984FA4CA2D8}" srcOrd="0" destOrd="0" presId="urn:microsoft.com/office/officeart/2008/layout/LinedList"/>
    <dgm:cxn modelId="{C0797864-0139-4B60-9F79-5D06C4545148}" type="presParOf" srcId="{DD088481-9F61-492A-AFAF-F681F8E17F59}" destId="{ACF1B1D0-A516-4E9D-AE36-C723F05418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2A45BD-070F-4B3F-9F3A-2FA83738C8CB}"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51483F85-7E27-4273-A88B-18FF37905164}">
      <dgm:prSet/>
      <dgm:spPr/>
      <dgm:t>
        <a:bodyPr/>
        <a:lstStyle/>
        <a:p>
          <a:r>
            <a:rPr lang="en-US"/>
            <a:t>Fixed-Ratio schedule- reinforcement is delivered after a “fixed” number of correct responses</a:t>
          </a:r>
        </a:p>
      </dgm:t>
    </dgm:pt>
    <dgm:pt modelId="{D975FB29-8E5E-4B50-9A37-88A2ADC62502}" type="parTrans" cxnId="{B145CC19-463B-4F89-B2C6-4E9B83A42533}">
      <dgm:prSet/>
      <dgm:spPr/>
      <dgm:t>
        <a:bodyPr/>
        <a:lstStyle/>
        <a:p>
          <a:endParaRPr lang="en-US"/>
        </a:p>
      </dgm:t>
    </dgm:pt>
    <dgm:pt modelId="{63565AFA-BBEF-4667-8DC8-A063B2214273}" type="sibTrans" cxnId="{B145CC19-463B-4F89-B2C6-4E9B83A42533}">
      <dgm:prSet/>
      <dgm:spPr/>
      <dgm:t>
        <a:bodyPr/>
        <a:lstStyle/>
        <a:p>
          <a:endParaRPr lang="en-US"/>
        </a:p>
      </dgm:t>
    </dgm:pt>
    <dgm:pt modelId="{C8E5C280-AD94-4EAA-AE1A-E192252BEBB2}">
      <dgm:prSet/>
      <dgm:spPr/>
      <dgm:t>
        <a:bodyPr/>
        <a:lstStyle/>
        <a:p>
          <a:r>
            <a:rPr lang="en-US" dirty="0"/>
            <a:t>Variable-Ratio schedule- delivery of reinforcement is varied, but should average out at a specific number (hover around 4)</a:t>
          </a:r>
        </a:p>
      </dgm:t>
    </dgm:pt>
    <dgm:pt modelId="{8D8F0625-7152-4C3D-A8A6-6A05939B7464}" type="parTrans" cxnId="{DF3A8FC7-5BF7-4C7C-B569-E2C7E6E4D6EE}">
      <dgm:prSet/>
      <dgm:spPr/>
      <dgm:t>
        <a:bodyPr/>
        <a:lstStyle/>
        <a:p>
          <a:endParaRPr lang="en-US"/>
        </a:p>
      </dgm:t>
    </dgm:pt>
    <dgm:pt modelId="{E7378047-5E10-4030-A663-017444F9F07D}" type="sibTrans" cxnId="{DF3A8FC7-5BF7-4C7C-B569-E2C7E6E4D6EE}">
      <dgm:prSet/>
      <dgm:spPr/>
      <dgm:t>
        <a:bodyPr/>
        <a:lstStyle/>
        <a:p>
          <a:endParaRPr lang="en-US"/>
        </a:p>
      </dgm:t>
    </dgm:pt>
    <dgm:pt modelId="{8C35307F-74D6-48C3-AEA3-2807C778188A}">
      <dgm:prSet/>
      <dgm:spPr/>
      <dgm:t>
        <a:bodyPr/>
        <a:lstStyle/>
        <a:p>
          <a:r>
            <a:rPr lang="en-US"/>
            <a:t>Fixed Interval schedule- reinforcement becomes available after a specific amount of time (after 2 min has passed)</a:t>
          </a:r>
        </a:p>
      </dgm:t>
    </dgm:pt>
    <dgm:pt modelId="{CBE93E13-74E2-49F4-9EF6-B62EA13C38C8}" type="parTrans" cxnId="{C6A530A5-8DBC-45AA-8040-2AD05F247BB6}">
      <dgm:prSet/>
      <dgm:spPr/>
      <dgm:t>
        <a:bodyPr/>
        <a:lstStyle/>
        <a:p>
          <a:endParaRPr lang="en-US"/>
        </a:p>
      </dgm:t>
    </dgm:pt>
    <dgm:pt modelId="{9CD803A6-EA82-4CC8-BE4C-DC0281F553BC}" type="sibTrans" cxnId="{C6A530A5-8DBC-45AA-8040-2AD05F247BB6}">
      <dgm:prSet/>
      <dgm:spPr/>
      <dgm:t>
        <a:bodyPr/>
        <a:lstStyle/>
        <a:p>
          <a:endParaRPr lang="en-US"/>
        </a:p>
      </dgm:t>
    </dgm:pt>
    <dgm:pt modelId="{82491B5A-6223-48FD-A2BE-52300A7B4DEC}">
      <dgm:prSet/>
      <dgm:spPr/>
      <dgm:t>
        <a:bodyPr/>
        <a:lstStyle/>
        <a:p>
          <a:r>
            <a:rPr lang="en-US"/>
            <a:t>Variable Interval schedule- time period must pass before reinforcement is made available , will very but must average out at a specific time (hover around 5 min)</a:t>
          </a:r>
        </a:p>
      </dgm:t>
    </dgm:pt>
    <dgm:pt modelId="{1489419E-6256-4618-8568-3E5785D1A690}" type="parTrans" cxnId="{67A0B127-AC05-4B5F-99EE-DB790409DFE9}">
      <dgm:prSet/>
      <dgm:spPr/>
      <dgm:t>
        <a:bodyPr/>
        <a:lstStyle/>
        <a:p>
          <a:endParaRPr lang="en-US"/>
        </a:p>
      </dgm:t>
    </dgm:pt>
    <dgm:pt modelId="{81C23E9A-182F-49EE-BCC4-DABC9890AFCC}" type="sibTrans" cxnId="{67A0B127-AC05-4B5F-99EE-DB790409DFE9}">
      <dgm:prSet/>
      <dgm:spPr/>
      <dgm:t>
        <a:bodyPr/>
        <a:lstStyle/>
        <a:p>
          <a:endParaRPr lang="en-US"/>
        </a:p>
      </dgm:t>
    </dgm:pt>
    <dgm:pt modelId="{108AFB00-A736-4C71-B160-6FA663B54F9C}" type="pres">
      <dgm:prSet presAssocID="{F22A45BD-070F-4B3F-9F3A-2FA83738C8CB}" presName="hierChild1" presStyleCnt="0">
        <dgm:presLayoutVars>
          <dgm:chPref val="1"/>
          <dgm:dir/>
          <dgm:animOne val="branch"/>
          <dgm:animLvl val="lvl"/>
          <dgm:resizeHandles/>
        </dgm:presLayoutVars>
      </dgm:prSet>
      <dgm:spPr/>
    </dgm:pt>
    <dgm:pt modelId="{AD940D91-B008-4F56-A5CF-DCAAA5EDF50D}" type="pres">
      <dgm:prSet presAssocID="{51483F85-7E27-4273-A88B-18FF37905164}" presName="hierRoot1" presStyleCnt="0"/>
      <dgm:spPr/>
    </dgm:pt>
    <dgm:pt modelId="{4469DF5B-601B-4007-ABF1-AC275C2D5FCE}" type="pres">
      <dgm:prSet presAssocID="{51483F85-7E27-4273-A88B-18FF37905164}" presName="composite" presStyleCnt="0"/>
      <dgm:spPr/>
    </dgm:pt>
    <dgm:pt modelId="{10841CBD-6822-49B3-8B2F-12A27B785789}" type="pres">
      <dgm:prSet presAssocID="{51483F85-7E27-4273-A88B-18FF37905164}" presName="background" presStyleLbl="node0" presStyleIdx="0" presStyleCnt="4"/>
      <dgm:spPr/>
    </dgm:pt>
    <dgm:pt modelId="{D7C3B8B4-6DDC-44E1-ACF0-E6D0DD414476}" type="pres">
      <dgm:prSet presAssocID="{51483F85-7E27-4273-A88B-18FF37905164}" presName="text" presStyleLbl="fgAcc0" presStyleIdx="0" presStyleCnt="4">
        <dgm:presLayoutVars>
          <dgm:chPref val="3"/>
        </dgm:presLayoutVars>
      </dgm:prSet>
      <dgm:spPr/>
    </dgm:pt>
    <dgm:pt modelId="{32D31A32-65FB-44D6-81C3-89EDEF0D2D4B}" type="pres">
      <dgm:prSet presAssocID="{51483F85-7E27-4273-A88B-18FF37905164}" presName="hierChild2" presStyleCnt="0"/>
      <dgm:spPr/>
    </dgm:pt>
    <dgm:pt modelId="{359273F3-1BFE-4C7D-B9DF-26320B1B1074}" type="pres">
      <dgm:prSet presAssocID="{C8E5C280-AD94-4EAA-AE1A-E192252BEBB2}" presName="hierRoot1" presStyleCnt="0"/>
      <dgm:spPr/>
    </dgm:pt>
    <dgm:pt modelId="{A513C10E-BF3E-4ADB-A227-54E22A4F29DD}" type="pres">
      <dgm:prSet presAssocID="{C8E5C280-AD94-4EAA-AE1A-E192252BEBB2}" presName="composite" presStyleCnt="0"/>
      <dgm:spPr/>
    </dgm:pt>
    <dgm:pt modelId="{904E4542-9EDF-4215-9292-3B1CA6E342A4}" type="pres">
      <dgm:prSet presAssocID="{C8E5C280-AD94-4EAA-AE1A-E192252BEBB2}" presName="background" presStyleLbl="node0" presStyleIdx="1" presStyleCnt="4"/>
      <dgm:spPr/>
    </dgm:pt>
    <dgm:pt modelId="{80576BD4-5813-4C1C-BF1D-55752863C029}" type="pres">
      <dgm:prSet presAssocID="{C8E5C280-AD94-4EAA-AE1A-E192252BEBB2}" presName="text" presStyleLbl="fgAcc0" presStyleIdx="1" presStyleCnt="4">
        <dgm:presLayoutVars>
          <dgm:chPref val="3"/>
        </dgm:presLayoutVars>
      </dgm:prSet>
      <dgm:spPr/>
    </dgm:pt>
    <dgm:pt modelId="{990AF4D7-8793-42D5-B029-84AB0508766B}" type="pres">
      <dgm:prSet presAssocID="{C8E5C280-AD94-4EAA-AE1A-E192252BEBB2}" presName="hierChild2" presStyleCnt="0"/>
      <dgm:spPr/>
    </dgm:pt>
    <dgm:pt modelId="{DE07A541-F985-4094-8602-99721AF2E1F8}" type="pres">
      <dgm:prSet presAssocID="{8C35307F-74D6-48C3-AEA3-2807C778188A}" presName="hierRoot1" presStyleCnt="0"/>
      <dgm:spPr/>
    </dgm:pt>
    <dgm:pt modelId="{CF170B82-9817-41EE-A6EE-34A1CC5D58B7}" type="pres">
      <dgm:prSet presAssocID="{8C35307F-74D6-48C3-AEA3-2807C778188A}" presName="composite" presStyleCnt="0"/>
      <dgm:spPr/>
    </dgm:pt>
    <dgm:pt modelId="{30446529-5E87-47A1-8459-9316C3A31A71}" type="pres">
      <dgm:prSet presAssocID="{8C35307F-74D6-48C3-AEA3-2807C778188A}" presName="background" presStyleLbl="node0" presStyleIdx="2" presStyleCnt="4"/>
      <dgm:spPr/>
    </dgm:pt>
    <dgm:pt modelId="{04627CAA-FE9B-4090-AD53-80AEA7E5041B}" type="pres">
      <dgm:prSet presAssocID="{8C35307F-74D6-48C3-AEA3-2807C778188A}" presName="text" presStyleLbl="fgAcc0" presStyleIdx="2" presStyleCnt="4">
        <dgm:presLayoutVars>
          <dgm:chPref val="3"/>
        </dgm:presLayoutVars>
      </dgm:prSet>
      <dgm:spPr/>
    </dgm:pt>
    <dgm:pt modelId="{FDDBE6FD-1B58-46CE-B3CD-CCA3AB0AA627}" type="pres">
      <dgm:prSet presAssocID="{8C35307F-74D6-48C3-AEA3-2807C778188A}" presName="hierChild2" presStyleCnt="0"/>
      <dgm:spPr/>
    </dgm:pt>
    <dgm:pt modelId="{F6F523B4-9496-4DEF-9DB5-D703C06E38A7}" type="pres">
      <dgm:prSet presAssocID="{82491B5A-6223-48FD-A2BE-52300A7B4DEC}" presName="hierRoot1" presStyleCnt="0"/>
      <dgm:spPr/>
    </dgm:pt>
    <dgm:pt modelId="{1979D85E-105B-48DD-978F-504B6895629E}" type="pres">
      <dgm:prSet presAssocID="{82491B5A-6223-48FD-A2BE-52300A7B4DEC}" presName="composite" presStyleCnt="0"/>
      <dgm:spPr/>
    </dgm:pt>
    <dgm:pt modelId="{A5CB085F-ED7F-435C-B2A6-F9BBA14031D1}" type="pres">
      <dgm:prSet presAssocID="{82491B5A-6223-48FD-A2BE-52300A7B4DEC}" presName="background" presStyleLbl="node0" presStyleIdx="3" presStyleCnt="4"/>
      <dgm:spPr/>
    </dgm:pt>
    <dgm:pt modelId="{7D2521B6-7CFA-4B97-9B56-1A50FA739DFE}" type="pres">
      <dgm:prSet presAssocID="{82491B5A-6223-48FD-A2BE-52300A7B4DEC}" presName="text" presStyleLbl="fgAcc0" presStyleIdx="3" presStyleCnt="4">
        <dgm:presLayoutVars>
          <dgm:chPref val="3"/>
        </dgm:presLayoutVars>
      </dgm:prSet>
      <dgm:spPr/>
    </dgm:pt>
    <dgm:pt modelId="{F416077E-BA1A-4042-A1CF-DB8AAEA5B96D}" type="pres">
      <dgm:prSet presAssocID="{82491B5A-6223-48FD-A2BE-52300A7B4DEC}" presName="hierChild2" presStyleCnt="0"/>
      <dgm:spPr/>
    </dgm:pt>
  </dgm:ptLst>
  <dgm:cxnLst>
    <dgm:cxn modelId="{B4750015-AFC1-44DC-94C8-CEF2D8AB3767}" type="presOf" srcId="{C8E5C280-AD94-4EAA-AE1A-E192252BEBB2}" destId="{80576BD4-5813-4C1C-BF1D-55752863C029}" srcOrd="0" destOrd="0" presId="urn:microsoft.com/office/officeart/2005/8/layout/hierarchy1"/>
    <dgm:cxn modelId="{B145CC19-463B-4F89-B2C6-4E9B83A42533}" srcId="{F22A45BD-070F-4B3F-9F3A-2FA83738C8CB}" destId="{51483F85-7E27-4273-A88B-18FF37905164}" srcOrd="0" destOrd="0" parTransId="{D975FB29-8E5E-4B50-9A37-88A2ADC62502}" sibTransId="{63565AFA-BBEF-4667-8DC8-A063B2214273}"/>
    <dgm:cxn modelId="{67A0B127-AC05-4B5F-99EE-DB790409DFE9}" srcId="{F22A45BD-070F-4B3F-9F3A-2FA83738C8CB}" destId="{82491B5A-6223-48FD-A2BE-52300A7B4DEC}" srcOrd="3" destOrd="0" parTransId="{1489419E-6256-4618-8568-3E5785D1A690}" sibTransId="{81C23E9A-182F-49EE-BCC4-DABC9890AFCC}"/>
    <dgm:cxn modelId="{60FC9097-8460-4C43-B313-2F8624335001}" type="presOf" srcId="{82491B5A-6223-48FD-A2BE-52300A7B4DEC}" destId="{7D2521B6-7CFA-4B97-9B56-1A50FA739DFE}" srcOrd="0" destOrd="0" presId="urn:microsoft.com/office/officeart/2005/8/layout/hierarchy1"/>
    <dgm:cxn modelId="{C6A530A5-8DBC-45AA-8040-2AD05F247BB6}" srcId="{F22A45BD-070F-4B3F-9F3A-2FA83738C8CB}" destId="{8C35307F-74D6-48C3-AEA3-2807C778188A}" srcOrd="2" destOrd="0" parTransId="{CBE93E13-74E2-49F4-9EF6-B62EA13C38C8}" sibTransId="{9CD803A6-EA82-4CC8-BE4C-DC0281F553BC}"/>
    <dgm:cxn modelId="{DF3A8FC7-5BF7-4C7C-B569-E2C7E6E4D6EE}" srcId="{F22A45BD-070F-4B3F-9F3A-2FA83738C8CB}" destId="{C8E5C280-AD94-4EAA-AE1A-E192252BEBB2}" srcOrd="1" destOrd="0" parTransId="{8D8F0625-7152-4C3D-A8A6-6A05939B7464}" sibTransId="{E7378047-5E10-4030-A663-017444F9F07D}"/>
    <dgm:cxn modelId="{D5D04ED1-DB1B-4358-AAEB-344D987228F2}" type="presOf" srcId="{51483F85-7E27-4273-A88B-18FF37905164}" destId="{D7C3B8B4-6DDC-44E1-ACF0-E6D0DD414476}" srcOrd="0" destOrd="0" presId="urn:microsoft.com/office/officeart/2005/8/layout/hierarchy1"/>
    <dgm:cxn modelId="{CD0EE6D1-84C7-4996-AF46-B9E435755077}" type="presOf" srcId="{F22A45BD-070F-4B3F-9F3A-2FA83738C8CB}" destId="{108AFB00-A736-4C71-B160-6FA663B54F9C}" srcOrd="0" destOrd="0" presId="urn:microsoft.com/office/officeart/2005/8/layout/hierarchy1"/>
    <dgm:cxn modelId="{E7AE21D3-204D-4B37-A6D1-B42CBE98261B}" type="presOf" srcId="{8C35307F-74D6-48C3-AEA3-2807C778188A}" destId="{04627CAA-FE9B-4090-AD53-80AEA7E5041B}" srcOrd="0" destOrd="0" presId="urn:microsoft.com/office/officeart/2005/8/layout/hierarchy1"/>
    <dgm:cxn modelId="{3C92CB60-7034-4AE4-B797-2E4C4FF0D0AB}" type="presParOf" srcId="{108AFB00-A736-4C71-B160-6FA663B54F9C}" destId="{AD940D91-B008-4F56-A5CF-DCAAA5EDF50D}" srcOrd="0" destOrd="0" presId="urn:microsoft.com/office/officeart/2005/8/layout/hierarchy1"/>
    <dgm:cxn modelId="{645C6592-C2B6-4EB7-A0C9-DA0B64382BA2}" type="presParOf" srcId="{AD940D91-B008-4F56-A5CF-DCAAA5EDF50D}" destId="{4469DF5B-601B-4007-ABF1-AC275C2D5FCE}" srcOrd="0" destOrd="0" presId="urn:microsoft.com/office/officeart/2005/8/layout/hierarchy1"/>
    <dgm:cxn modelId="{C5D2666F-680C-474D-A600-3D0D4F166042}" type="presParOf" srcId="{4469DF5B-601B-4007-ABF1-AC275C2D5FCE}" destId="{10841CBD-6822-49B3-8B2F-12A27B785789}" srcOrd="0" destOrd="0" presId="urn:microsoft.com/office/officeart/2005/8/layout/hierarchy1"/>
    <dgm:cxn modelId="{0CA9BA21-3681-486A-9A76-42EC710AC417}" type="presParOf" srcId="{4469DF5B-601B-4007-ABF1-AC275C2D5FCE}" destId="{D7C3B8B4-6DDC-44E1-ACF0-E6D0DD414476}" srcOrd="1" destOrd="0" presId="urn:microsoft.com/office/officeart/2005/8/layout/hierarchy1"/>
    <dgm:cxn modelId="{EC1AE206-80C8-4726-81E2-67F05A4CA470}" type="presParOf" srcId="{AD940D91-B008-4F56-A5CF-DCAAA5EDF50D}" destId="{32D31A32-65FB-44D6-81C3-89EDEF0D2D4B}" srcOrd="1" destOrd="0" presId="urn:microsoft.com/office/officeart/2005/8/layout/hierarchy1"/>
    <dgm:cxn modelId="{3B8B9F0F-917B-499F-B08C-EF8D6EBC6E15}" type="presParOf" srcId="{108AFB00-A736-4C71-B160-6FA663B54F9C}" destId="{359273F3-1BFE-4C7D-B9DF-26320B1B1074}" srcOrd="1" destOrd="0" presId="urn:microsoft.com/office/officeart/2005/8/layout/hierarchy1"/>
    <dgm:cxn modelId="{B86330F3-388C-4768-988A-502932FB3A45}" type="presParOf" srcId="{359273F3-1BFE-4C7D-B9DF-26320B1B1074}" destId="{A513C10E-BF3E-4ADB-A227-54E22A4F29DD}" srcOrd="0" destOrd="0" presId="urn:microsoft.com/office/officeart/2005/8/layout/hierarchy1"/>
    <dgm:cxn modelId="{B3D0278E-E57D-428A-B58F-DF72517CE922}" type="presParOf" srcId="{A513C10E-BF3E-4ADB-A227-54E22A4F29DD}" destId="{904E4542-9EDF-4215-9292-3B1CA6E342A4}" srcOrd="0" destOrd="0" presId="urn:microsoft.com/office/officeart/2005/8/layout/hierarchy1"/>
    <dgm:cxn modelId="{1D4A7C4E-33AB-43D3-9A39-F3E7EE7EED9D}" type="presParOf" srcId="{A513C10E-BF3E-4ADB-A227-54E22A4F29DD}" destId="{80576BD4-5813-4C1C-BF1D-55752863C029}" srcOrd="1" destOrd="0" presId="urn:microsoft.com/office/officeart/2005/8/layout/hierarchy1"/>
    <dgm:cxn modelId="{985C6F03-A0F3-43F1-B477-DA6A551C4F83}" type="presParOf" srcId="{359273F3-1BFE-4C7D-B9DF-26320B1B1074}" destId="{990AF4D7-8793-42D5-B029-84AB0508766B}" srcOrd="1" destOrd="0" presId="urn:microsoft.com/office/officeart/2005/8/layout/hierarchy1"/>
    <dgm:cxn modelId="{944F2E7B-B639-453E-B40D-ACA4771A19C2}" type="presParOf" srcId="{108AFB00-A736-4C71-B160-6FA663B54F9C}" destId="{DE07A541-F985-4094-8602-99721AF2E1F8}" srcOrd="2" destOrd="0" presId="urn:microsoft.com/office/officeart/2005/8/layout/hierarchy1"/>
    <dgm:cxn modelId="{9AD13175-C24D-4A14-8692-8AA6FA3C6D2B}" type="presParOf" srcId="{DE07A541-F985-4094-8602-99721AF2E1F8}" destId="{CF170B82-9817-41EE-A6EE-34A1CC5D58B7}" srcOrd="0" destOrd="0" presId="urn:microsoft.com/office/officeart/2005/8/layout/hierarchy1"/>
    <dgm:cxn modelId="{81A07C84-0764-4966-951B-54A848E72349}" type="presParOf" srcId="{CF170B82-9817-41EE-A6EE-34A1CC5D58B7}" destId="{30446529-5E87-47A1-8459-9316C3A31A71}" srcOrd="0" destOrd="0" presId="urn:microsoft.com/office/officeart/2005/8/layout/hierarchy1"/>
    <dgm:cxn modelId="{A0C4828D-BDF9-44A7-8F68-5CB48954A97A}" type="presParOf" srcId="{CF170B82-9817-41EE-A6EE-34A1CC5D58B7}" destId="{04627CAA-FE9B-4090-AD53-80AEA7E5041B}" srcOrd="1" destOrd="0" presId="urn:microsoft.com/office/officeart/2005/8/layout/hierarchy1"/>
    <dgm:cxn modelId="{08ACDD7C-EA97-4692-B8C0-05202FC95891}" type="presParOf" srcId="{DE07A541-F985-4094-8602-99721AF2E1F8}" destId="{FDDBE6FD-1B58-46CE-B3CD-CCA3AB0AA627}" srcOrd="1" destOrd="0" presId="urn:microsoft.com/office/officeart/2005/8/layout/hierarchy1"/>
    <dgm:cxn modelId="{961E6968-84E9-41D5-B879-C35A3AF94D92}" type="presParOf" srcId="{108AFB00-A736-4C71-B160-6FA663B54F9C}" destId="{F6F523B4-9496-4DEF-9DB5-D703C06E38A7}" srcOrd="3" destOrd="0" presId="urn:microsoft.com/office/officeart/2005/8/layout/hierarchy1"/>
    <dgm:cxn modelId="{9477D440-E46C-44B3-B418-000FDA3A6541}" type="presParOf" srcId="{F6F523B4-9496-4DEF-9DB5-D703C06E38A7}" destId="{1979D85E-105B-48DD-978F-504B6895629E}" srcOrd="0" destOrd="0" presId="urn:microsoft.com/office/officeart/2005/8/layout/hierarchy1"/>
    <dgm:cxn modelId="{C029AE43-4373-4D83-90B7-C5E3A74408C8}" type="presParOf" srcId="{1979D85E-105B-48DD-978F-504B6895629E}" destId="{A5CB085F-ED7F-435C-B2A6-F9BBA14031D1}" srcOrd="0" destOrd="0" presId="urn:microsoft.com/office/officeart/2005/8/layout/hierarchy1"/>
    <dgm:cxn modelId="{B06F8CAD-2ACF-4A60-950B-399B2F44F394}" type="presParOf" srcId="{1979D85E-105B-48DD-978F-504B6895629E}" destId="{7D2521B6-7CFA-4B97-9B56-1A50FA739DFE}" srcOrd="1" destOrd="0" presId="urn:microsoft.com/office/officeart/2005/8/layout/hierarchy1"/>
    <dgm:cxn modelId="{E134C384-B9DA-4FAF-9E44-EF13DBA18C91}" type="presParOf" srcId="{F6F523B4-9496-4DEF-9DB5-D703C06E38A7}" destId="{F416077E-BA1A-4042-A1CF-DB8AAEA5B9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1DDCC4-A94C-41B7-9F3C-510DDD0C50AF}" type="doc">
      <dgm:prSet loTypeId="urn:microsoft.com/office/officeart/2016/7/layout/VerticalHollowActionList" loCatId="List" qsTypeId="urn:microsoft.com/office/officeart/2005/8/quickstyle/simple4" qsCatId="simple" csTypeId="urn:microsoft.com/office/officeart/2005/8/colors/colorful2" csCatId="colorful"/>
      <dgm:spPr/>
      <dgm:t>
        <a:bodyPr/>
        <a:lstStyle/>
        <a:p>
          <a:endParaRPr lang="en-US"/>
        </a:p>
      </dgm:t>
    </dgm:pt>
    <dgm:pt modelId="{FD39FA32-A4E3-4301-844B-15149CBB5D28}">
      <dgm:prSet/>
      <dgm:spPr/>
      <dgm:t>
        <a:bodyPr/>
        <a:lstStyle/>
        <a:p>
          <a:r>
            <a:rPr lang="en-US"/>
            <a:t>Identify</a:t>
          </a:r>
        </a:p>
      </dgm:t>
    </dgm:pt>
    <dgm:pt modelId="{2B5A833E-C290-4BC2-B50B-F4DA2A71C528}" type="parTrans" cxnId="{2921CB2E-D88F-400B-881E-6F3DBA124B42}">
      <dgm:prSet/>
      <dgm:spPr/>
      <dgm:t>
        <a:bodyPr/>
        <a:lstStyle/>
        <a:p>
          <a:endParaRPr lang="en-US"/>
        </a:p>
      </dgm:t>
    </dgm:pt>
    <dgm:pt modelId="{2C64D1B0-FABE-42D2-81AE-3BAE523128A9}" type="sibTrans" cxnId="{2921CB2E-D88F-400B-881E-6F3DBA124B42}">
      <dgm:prSet/>
      <dgm:spPr/>
      <dgm:t>
        <a:bodyPr/>
        <a:lstStyle/>
        <a:p>
          <a:endParaRPr lang="en-US"/>
        </a:p>
      </dgm:t>
    </dgm:pt>
    <dgm:pt modelId="{952EFC2C-6C36-4B14-A3B8-377CCF0A34D2}">
      <dgm:prSet/>
      <dgm:spPr/>
      <dgm:t>
        <a:bodyPr/>
        <a:lstStyle/>
        <a:p>
          <a:r>
            <a:rPr lang="en-US"/>
            <a:t>Identify the skill or behavior(s) to increase</a:t>
          </a:r>
        </a:p>
      </dgm:t>
    </dgm:pt>
    <dgm:pt modelId="{DDCB36E5-301F-416F-8AB3-E64F74754AB9}" type="parTrans" cxnId="{B04592FB-8B14-4090-8085-03B9D25A810B}">
      <dgm:prSet/>
      <dgm:spPr/>
      <dgm:t>
        <a:bodyPr/>
        <a:lstStyle/>
        <a:p>
          <a:endParaRPr lang="en-US"/>
        </a:p>
      </dgm:t>
    </dgm:pt>
    <dgm:pt modelId="{B2E7B8DA-E521-4677-9F3D-C8FA5BB45A96}" type="sibTrans" cxnId="{B04592FB-8B14-4090-8085-03B9D25A810B}">
      <dgm:prSet/>
      <dgm:spPr/>
      <dgm:t>
        <a:bodyPr/>
        <a:lstStyle/>
        <a:p>
          <a:endParaRPr lang="en-US"/>
        </a:p>
      </dgm:t>
    </dgm:pt>
    <dgm:pt modelId="{AF3CEB9C-B630-4F21-A210-AE01FAB3ADC6}">
      <dgm:prSet/>
      <dgm:spPr/>
      <dgm:t>
        <a:bodyPr/>
        <a:lstStyle/>
        <a:p>
          <a:r>
            <a:rPr lang="en-US"/>
            <a:t>Collect</a:t>
          </a:r>
        </a:p>
      </dgm:t>
    </dgm:pt>
    <dgm:pt modelId="{93CF1207-8D7A-4A2A-88B4-2920C05ED34E}" type="parTrans" cxnId="{F6FB6D61-71F7-468A-9363-30828E9FCDFF}">
      <dgm:prSet/>
      <dgm:spPr/>
      <dgm:t>
        <a:bodyPr/>
        <a:lstStyle/>
        <a:p>
          <a:endParaRPr lang="en-US"/>
        </a:p>
      </dgm:t>
    </dgm:pt>
    <dgm:pt modelId="{36C5BD70-13F1-4F0A-8845-66B779D74859}" type="sibTrans" cxnId="{F6FB6D61-71F7-468A-9363-30828E9FCDFF}">
      <dgm:prSet/>
      <dgm:spPr/>
      <dgm:t>
        <a:bodyPr/>
        <a:lstStyle/>
        <a:p>
          <a:endParaRPr lang="en-US"/>
        </a:p>
      </dgm:t>
    </dgm:pt>
    <dgm:pt modelId="{9367A99B-5AFB-46A7-917C-9D7CF0DF43B3}">
      <dgm:prSet/>
      <dgm:spPr/>
      <dgm:t>
        <a:bodyPr/>
        <a:lstStyle/>
        <a:p>
          <a:r>
            <a:rPr lang="en-US"/>
            <a:t>Collect baseline data on target skill</a:t>
          </a:r>
        </a:p>
      </dgm:t>
    </dgm:pt>
    <dgm:pt modelId="{67D7B528-3E9B-4307-A5A9-064F650D4B06}" type="parTrans" cxnId="{4982421D-531A-408A-AB44-576BE64F57FB}">
      <dgm:prSet/>
      <dgm:spPr/>
      <dgm:t>
        <a:bodyPr/>
        <a:lstStyle/>
        <a:p>
          <a:endParaRPr lang="en-US"/>
        </a:p>
      </dgm:t>
    </dgm:pt>
    <dgm:pt modelId="{78831FF0-3F99-4FA2-98E3-7A739F3E8F2C}" type="sibTrans" cxnId="{4982421D-531A-408A-AB44-576BE64F57FB}">
      <dgm:prSet/>
      <dgm:spPr/>
      <dgm:t>
        <a:bodyPr/>
        <a:lstStyle/>
        <a:p>
          <a:endParaRPr lang="en-US"/>
        </a:p>
      </dgm:t>
    </dgm:pt>
    <dgm:pt modelId="{C3B123FD-E4D9-49FF-81DC-17825C7BF405}">
      <dgm:prSet/>
      <dgm:spPr/>
      <dgm:t>
        <a:bodyPr/>
        <a:lstStyle/>
        <a:p>
          <a:r>
            <a:rPr lang="en-US"/>
            <a:t>Decide</a:t>
          </a:r>
        </a:p>
      </dgm:t>
    </dgm:pt>
    <dgm:pt modelId="{2BCB65E6-31EF-4F3C-BADD-321B4F61D5D6}" type="parTrans" cxnId="{0A194544-C27C-4092-99CD-DA928092B602}">
      <dgm:prSet/>
      <dgm:spPr/>
      <dgm:t>
        <a:bodyPr/>
        <a:lstStyle/>
        <a:p>
          <a:endParaRPr lang="en-US"/>
        </a:p>
      </dgm:t>
    </dgm:pt>
    <dgm:pt modelId="{FE9D679F-A5FE-4516-8529-96BE4372B999}" type="sibTrans" cxnId="{0A194544-C27C-4092-99CD-DA928092B602}">
      <dgm:prSet/>
      <dgm:spPr/>
      <dgm:t>
        <a:bodyPr/>
        <a:lstStyle/>
        <a:p>
          <a:endParaRPr lang="en-US"/>
        </a:p>
      </dgm:t>
    </dgm:pt>
    <dgm:pt modelId="{8C884DD6-84C6-4785-BB79-7EE862A0B1CA}">
      <dgm:prSet/>
      <dgm:spPr/>
      <dgm:t>
        <a:bodyPr/>
        <a:lstStyle/>
        <a:p>
          <a:r>
            <a:rPr lang="en-US"/>
            <a:t>Decide what tokens and reinforcers to use</a:t>
          </a:r>
        </a:p>
      </dgm:t>
    </dgm:pt>
    <dgm:pt modelId="{C635A712-3F65-4D90-8212-4AAB68EA6266}" type="parTrans" cxnId="{C7DC0172-BE31-45FB-9178-D8DE90924C76}">
      <dgm:prSet/>
      <dgm:spPr/>
      <dgm:t>
        <a:bodyPr/>
        <a:lstStyle/>
        <a:p>
          <a:endParaRPr lang="en-US"/>
        </a:p>
      </dgm:t>
    </dgm:pt>
    <dgm:pt modelId="{547058F0-322E-4A25-B60E-9C39E2AB7C3F}" type="sibTrans" cxnId="{C7DC0172-BE31-45FB-9178-D8DE90924C76}">
      <dgm:prSet/>
      <dgm:spPr/>
      <dgm:t>
        <a:bodyPr/>
        <a:lstStyle/>
        <a:p>
          <a:endParaRPr lang="en-US"/>
        </a:p>
      </dgm:t>
    </dgm:pt>
    <dgm:pt modelId="{549B371A-B146-40CA-8992-90FCB1CAB9E7}">
      <dgm:prSet/>
      <dgm:spPr/>
      <dgm:t>
        <a:bodyPr/>
        <a:lstStyle/>
        <a:p>
          <a:r>
            <a:rPr lang="en-US"/>
            <a:t>Make</a:t>
          </a:r>
        </a:p>
      </dgm:t>
    </dgm:pt>
    <dgm:pt modelId="{3452B7DB-7296-4E81-BBD4-DC79E3BEB4F5}" type="parTrans" cxnId="{71FFF764-202E-4F13-A99F-0AD18124F07B}">
      <dgm:prSet/>
      <dgm:spPr/>
      <dgm:t>
        <a:bodyPr/>
        <a:lstStyle/>
        <a:p>
          <a:endParaRPr lang="en-US"/>
        </a:p>
      </dgm:t>
    </dgm:pt>
    <dgm:pt modelId="{677F4481-F997-4BD8-B549-D7DB75925ECD}" type="sibTrans" cxnId="{71FFF764-202E-4F13-A99F-0AD18124F07B}">
      <dgm:prSet/>
      <dgm:spPr/>
      <dgm:t>
        <a:bodyPr/>
        <a:lstStyle/>
        <a:p>
          <a:endParaRPr lang="en-US"/>
        </a:p>
      </dgm:t>
    </dgm:pt>
    <dgm:pt modelId="{23ABC0AB-B875-4AE4-B4F6-938CB10A8151}">
      <dgm:prSet/>
      <dgm:spPr/>
      <dgm:t>
        <a:bodyPr/>
        <a:lstStyle/>
        <a:p>
          <a:r>
            <a:rPr lang="en-US"/>
            <a:t>Make a menu to identify what reinforcers will “cost”</a:t>
          </a:r>
        </a:p>
      </dgm:t>
    </dgm:pt>
    <dgm:pt modelId="{3A34078A-A44F-4E8D-B6ED-FDEE5C1C1437}" type="parTrans" cxnId="{C7C137E2-4A5A-4B2E-A9A2-2CDEB6DBB9BA}">
      <dgm:prSet/>
      <dgm:spPr/>
      <dgm:t>
        <a:bodyPr/>
        <a:lstStyle/>
        <a:p>
          <a:endParaRPr lang="en-US"/>
        </a:p>
      </dgm:t>
    </dgm:pt>
    <dgm:pt modelId="{95219C06-CD08-48EC-B3CB-04DFC46D3851}" type="sibTrans" cxnId="{C7C137E2-4A5A-4B2E-A9A2-2CDEB6DBB9BA}">
      <dgm:prSet/>
      <dgm:spPr/>
      <dgm:t>
        <a:bodyPr/>
        <a:lstStyle/>
        <a:p>
          <a:endParaRPr lang="en-US"/>
        </a:p>
      </dgm:t>
    </dgm:pt>
    <dgm:pt modelId="{59E99088-8BC7-4E2E-BCD2-4EC163168EAA}">
      <dgm:prSet/>
      <dgm:spPr/>
      <dgm:t>
        <a:bodyPr/>
        <a:lstStyle/>
        <a:p>
          <a:r>
            <a:rPr lang="en-US"/>
            <a:t>Decide</a:t>
          </a:r>
        </a:p>
      </dgm:t>
    </dgm:pt>
    <dgm:pt modelId="{D8F07A77-FE61-4737-B0C4-69BF0C15C481}" type="parTrans" cxnId="{91A329A4-57B0-4544-A866-D3DD345C8803}">
      <dgm:prSet/>
      <dgm:spPr/>
      <dgm:t>
        <a:bodyPr/>
        <a:lstStyle/>
        <a:p>
          <a:endParaRPr lang="en-US"/>
        </a:p>
      </dgm:t>
    </dgm:pt>
    <dgm:pt modelId="{6391FF60-1358-4680-98A7-45BB76FD0FAB}" type="sibTrans" cxnId="{91A329A4-57B0-4544-A866-D3DD345C8803}">
      <dgm:prSet/>
      <dgm:spPr/>
      <dgm:t>
        <a:bodyPr/>
        <a:lstStyle/>
        <a:p>
          <a:endParaRPr lang="en-US"/>
        </a:p>
      </dgm:t>
    </dgm:pt>
    <dgm:pt modelId="{054C82F9-A8E8-4731-BAFC-A0D6B5E385DC}">
      <dgm:prSet/>
      <dgm:spPr/>
      <dgm:t>
        <a:bodyPr/>
        <a:lstStyle/>
        <a:p>
          <a:r>
            <a:rPr lang="en-US"/>
            <a:t>Decide how tokens are earned </a:t>
          </a:r>
        </a:p>
      </dgm:t>
    </dgm:pt>
    <dgm:pt modelId="{B290BA61-A308-4D2A-B655-A3D8F3FFF10F}" type="parTrans" cxnId="{4B2117DD-23B7-4A77-8ED4-951012C0EAB8}">
      <dgm:prSet/>
      <dgm:spPr/>
      <dgm:t>
        <a:bodyPr/>
        <a:lstStyle/>
        <a:p>
          <a:endParaRPr lang="en-US"/>
        </a:p>
      </dgm:t>
    </dgm:pt>
    <dgm:pt modelId="{5CEE496D-E760-49B1-AA78-EAD35C085A35}" type="sibTrans" cxnId="{4B2117DD-23B7-4A77-8ED4-951012C0EAB8}">
      <dgm:prSet/>
      <dgm:spPr/>
      <dgm:t>
        <a:bodyPr/>
        <a:lstStyle/>
        <a:p>
          <a:endParaRPr lang="en-US"/>
        </a:p>
      </dgm:t>
    </dgm:pt>
    <dgm:pt modelId="{CC701AC1-8926-429B-BC4C-3D272C440D0E}">
      <dgm:prSet/>
      <dgm:spPr/>
      <dgm:t>
        <a:bodyPr/>
        <a:lstStyle/>
        <a:p>
          <a:r>
            <a:rPr lang="en-US"/>
            <a:t>Identify</a:t>
          </a:r>
        </a:p>
      </dgm:t>
    </dgm:pt>
    <dgm:pt modelId="{E5F5E61C-8394-4F63-8340-BDB39BD73EC1}" type="parTrans" cxnId="{DACD5703-AE65-48EB-823C-3C54B7B24C84}">
      <dgm:prSet/>
      <dgm:spPr/>
      <dgm:t>
        <a:bodyPr/>
        <a:lstStyle/>
        <a:p>
          <a:endParaRPr lang="en-US"/>
        </a:p>
      </dgm:t>
    </dgm:pt>
    <dgm:pt modelId="{D2A6D72A-ED5A-4187-8EB7-88B2D01D6F8D}" type="sibTrans" cxnId="{DACD5703-AE65-48EB-823C-3C54B7B24C84}">
      <dgm:prSet/>
      <dgm:spPr/>
      <dgm:t>
        <a:bodyPr/>
        <a:lstStyle/>
        <a:p>
          <a:endParaRPr lang="en-US"/>
        </a:p>
      </dgm:t>
    </dgm:pt>
    <dgm:pt modelId="{97E9C6AA-5890-4F77-B9BB-289268010C26}">
      <dgm:prSet/>
      <dgm:spPr/>
      <dgm:t>
        <a:bodyPr/>
        <a:lstStyle/>
        <a:p>
          <a:r>
            <a:rPr lang="en-US"/>
            <a:t>Identify when/where tokens may be exchanged</a:t>
          </a:r>
        </a:p>
      </dgm:t>
    </dgm:pt>
    <dgm:pt modelId="{F4BA8C4B-FB69-407C-8B04-92AB880754E5}" type="parTrans" cxnId="{E63B9EB2-53F9-40BC-AD97-2228AD2ECBAF}">
      <dgm:prSet/>
      <dgm:spPr/>
      <dgm:t>
        <a:bodyPr/>
        <a:lstStyle/>
        <a:p>
          <a:endParaRPr lang="en-US"/>
        </a:p>
      </dgm:t>
    </dgm:pt>
    <dgm:pt modelId="{E03FE820-340B-4363-B18B-5A7F6C5A62A5}" type="sibTrans" cxnId="{E63B9EB2-53F9-40BC-AD97-2228AD2ECBAF}">
      <dgm:prSet/>
      <dgm:spPr/>
      <dgm:t>
        <a:bodyPr/>
        <a:lstStyle/>
        <a:p>
          <a:endParaRPr lang="en-US"/>
        </a:p>
      </dgm:t>
    </dgm:pt>
    <dgm:pt modelId="{F0007847-CA38-41C4-BCA5-3095F2385ACF}">
      <dgm:prSet/>
      <dgm:spPr/>
      <dgm:t>
        <a:bodyPr/>
        <a:lstStyle/>
        <a:p>
          <a:r>
            <a:rPr lang="en-US"/>
            <a:t>Provide</a:t>
          </a:r>
        </a:p>
      </dgm:t>
    </dgm:pt>
    <dgm:pt modelId="{015D6D30-3354-41B8-BFFA-302F26117F26}" type="parTrans" cxnId="{AEA63423-D051-491B-A27A-FD1EBEC1CBD9}">
      <dgm:prSet/>
      <dgm:spPr/>
      <dgm:t>
        <a:bodyPr/>
        <a:lstStyle/>
        <a:p>
          <a:endParaRPr lang="en-US"/>
        </a:p>
      </dgm:t>
    </dgm:pt>
    <dgm:pt modelId="{0FECEBDF-4538-4A5F-91CD-3CE7F4FA92AE}" type="sibTrans" cxnId="{AEA63423-D051-491B-A27A-FD1EBEC1CBD9}">
      <dgm:prSet/>
      <dgm:spPr/>
      <dgm:t>
        <a:bodyPr/>
        <a:lstStyle/>
        <a:p>
          <a:endParaRPr lang="en-US"/>
        </a:p>
      </dgm:t>
    </dgm:pt>
    <dgm:pt modelId="{6FCC05EC-8ACB-4BF0-A8D0-179C52D83684}">
      <dgm:prSet/>
      <dgm:spPr/>
      <dgm:t>
        <a:bodyPr/>
        <a:lstStyle/>
        <a:p>
          <a:r>
            <a:rPr lang="en-US"/>
            <a:t>Provide instruction or task and make earning easy </a:t>
          </a:r>
        </a:p>
      </dgm:t>
    </dgm:pt>
    <dgm:pt modelId="{A83339E5-3B49-4A4A-8F9E-8BA6A96B2BC3}" type="parTrans" cxnId="{12F83402-5799-4506-B4A9-D319D4ECF775}">
      <dgm:prSet/>
      <dgm:spPr/>
      <dgm:t>
        <a:bodyPr/>
        <a:lstStyle/>
        <a:p>
          <a:endParaRPr lang="en-US"/>
        </a:p>
      </dgm:t>
    </dgm:pt>
    <dgm:pt modelId="{EA2B10ED-70B1-4294-9D1B-02012A9CF465}" type="sibTrans" cxnId="{12F83402-5799-4506-B4A9-D319D4ECF775}">
      <dgm:prSet/>
      <dgm:spPr/>
      <dgm:t>
        <a:bodyPr/>
        <a:lstStyle/>
        <a:p>
          <a:endParaRPr lang="en-US"/>
        </a:p>
      </dgm:t>
    </dgm:pt>
    <dgm:pt modelId="{D589542C-0737-40E3-9F7F-CCEA2D9CF86F}">
      <dgm:prSet/>
      <dgm:spPr/>
      <dgm:t>
        <a:bodyPr/>
        <a:lstStyle/>
        <a:p>
          <a:r>
            <a:rPr lang="en-US"/>
            <a:t>Up</a:t>
          </a:r>
        </a:p>
      </dgm:t>
    </dgm:pt>
    <dgm:pt modelId="{3F4F48AF-F8F1-4D8B-B785-C07762216E0B}" type="parTrans" cxnId="{EA0BFA8F-7F05-47ED-8649-76E6C4C52F75}">
      <dgm:prSet/>
      <dgm:spPr/>
      <dgm:t>
        <a:bodyPr/>
        <a:lstStyle/>
        <a:p>
          <a:endParaRPr lang="en-US"/>
        </a:p>
      </dgm:t>
    </dgm:pt>
    <dgm:pt modelId="{3F602995-5A6D-413B-B428-906F1EC80E47}" type="sibTrans" cxnId="{EA0BFA8F-7F05-47ED-8649-76E6C4C52F75}">
      <dgm:prSet/>
      <dgm:spPr/>
      <dgm:t>
        <a:bodyPr/>
        <a:lstStyle/>
        <a:p>
          <a:endParaRPr lang="en-US"/>
        </a:p>
      </dgm:t>
    </dgm:pt>
    <dgm:pt modelId="{803C8692-8346-430A-9779-F0FBC30CDB7C}">
      <dgm:prSet/>
      <dgm:spPr/>
      <dgm:t>
        <a:bodyPr/>
        <a:lstStyle/>
        <a:p>
          <a:r>
            <a:rPr lang="en-US"/>
            <a:t>After consistent responding , up the criteria</a:t>
          </a:r>
        </a:p>
      </dgm:t>
    </dgm:pt>
    <dgm:pt modelId="{6E6A9A65-F146-40CF-972F-9733E4F5B279}" type="parTrans" cxnId="{A277508C-3134-41B1-B58A-498772C6B285}">
      <dgm:prSet/>
      <dgm:spPr/>
      <dgm:t>
        <a:bodyPr/>
        <a:lstStyle/>
        <a:p>
          <a:endParaRPr lang="en-US"/>
        </a:p>
      </dgm:t>
    </dgm:pt>
    <dgm:pt modelId="{986B7E58-2BAE-4458-980D-62B0AD12F080}" type="sibTrans" cxnId="{A277508C-3134-41B1-B58A-498772C6B285}">
      <dgm:prSet/>
      <dgm:spPr/>
      <dgm:t>
        <a:bodyPr/>
        <a:lstStyle/>
        <a:p>
          <a:endParaRPr lang="en-US"/>
        </a:p>
      </dgm:t>
    </dgm:pt>
    <dgm:pt modelId="{D9CF7D39-834D-4DA8-9461-F96E4C184E62}">
      <dgm:prSet/>
      <dgm:spPr/>
      <dgm:t>
        <a:bodyPr/>
        <a:lstStyle/>
        <a:p>
          <a:r>
            <a:rPr lang="en-US"/>
            <a:t>Use</a:t>
          </a:r>
        </a:p>
      </dgm:t>
    </dgm:pt>
    <dgm:pt modelId="{653D14F1-79F1-465B-9933-1E02837D233A}" type="parTrans" cxnId="{1E0EF1A4-38BD-4420-9D84-20BA123D83BB}">
      <dgm:prSet/>
      <dgm:spPr/>
      <dgm:t>
        <a:bodyPr/>
        <a:lstStyle/>
        <a:p>
          <a:endParaRPr lang="en-US"/>
        </a:p>
      </dgm:t>
    </dgm:pt>
    <dgm:pt modelId="{736CEBB2-2D23-4A9C-A7DD-E02429DA7FE3}" type="sibTrans" cxnId="{1E0EF1A4-38BD-4420-9D84-20BA123D83BB}">
      <dgm:prSet/>
      <dgm:spPr/>
      <dgm:t>
        <a:bodyPr/>
        <a:lstStyle/>
        <a:p>
          <a:endParaRPr lang="en-US"/>
        </a:p>
      </dgm:t>
    </dgm:pt>
    <dgm:pt modelId="{769B4A09-87EB-4AF6-A774-CBC6EF931D32}">
      <dgm:prSet/>
      <dgm:spPr/>
      <dgm:t>
        <a:bodyPr/>
        <a:lstStyle/>
        <a:p>
          <a:r>
            <a:rPr lang="en-US"/>
            <a:t>Use data to determine how often to reinforce</a:t>
          </a:r>
        </a:p>
      </dgm:t>
    </dgm:pt>
    <dgm:pt modelId="{16F7500D-0A29-44CA-A365-C1B0CA4ADF24}" type="parTrans" cxnId="{CB7FCD88-DF4E-4D5E-B5A8-3132FF7BCCB5}">
      <dgm:prSet/>
      <dgm:spPr/>
      <dgm:t>
        <a:bodyPr/>
        <a:lstStyle/>
        <a:p>
          <a:endParaRPr lang="en-US"/>
        </a:p>
      </dgm:t>
    </dgm:pt>
    <dgm:pt modelId="{2C5799AE-2971-4510-9FE1-35D9337B2577}" type="sibTrans" cxnId="{CB7FCD88-DF4E-4D5E-B5A8-3132FF7BCCB5}">
      <dgm:prSet/>
      <dgm:spPr/>
      <dgm:t>
        <a:bodyPr/>
        <a:lstStyle/>
        <a:p>
          <a:endParaRPr lang="en-US"/>
        </a:p>
      </dgm:t>
    </dgm:pt>
    <dgm:pt modelId="{155E1787-CE91-4FB7-BA2C-90E3F91378D5}" type="pres">
      <dgm:prSet presAssocID="{A41DDCC4-A94C-41B7-9F3C-510DDD0C50AF}" presName="Name0" presStyleCnt="0">
        <dgm:presLayoutVars>
          <dgm:dir/>
          <dgm:animLvl val="lvl"/>
          <dgm:resizeHandles val="exact"/>
        </dgm:presLayoutVars>
      </dgm:prSet>
      <dgm:spPr/>
    </dgm:pt>
    <dgm:pt modelId="{0F42C7B4-3EA7-4260-8989-9AAEC7C45080}" type="pres">
      <dgm:prSet presAssocID="{FD39FA32-A4E3-4301-844B-15149CBB5D28}" presName="linNode" presStyleCnt="0"/>
      <dgm:spPr/>
    </dgm:pt>
    <dgm:pt modelId="{10BF8FEC-D74D-4704-AF26-86ED7F25CA23}" type="pres">
      <dgm:prSet presAssocID="{FD39FA32-A4E3-4301-844B-15149CBB5D28}" presName="parentText" presStyleLbl="solidFgAcc1" presStyleIdx="0" presStyleCnt="9">
        <dgm:presLayoutVars>
          <dgm:chMax val="1"/>
          <dgm:bulletEnabled/>
        </dgm:presLayoutVars>
      </dgm:prSet>
      <dgm:spPr/>
    </dgm:pt>
    <dgm:pt modelId="{ED308F1D-4F38-498A-8E2E-4AB338CEAD27}" type="pres">
      <dgm:prSet presAssocID="{FD39FA32-A4E3-4301-844B-15149CBB5D28}" presName="descendantText" presStyleLbl="alignNode1" presStyleIdx="0" presStyleCnt="9">
        <dgm:presLayoutVars>
          <dgm:bulletEnabled/>
        </dgm:presLayoutVars>
      </dgm:prSet>
      <dgm:spPr/>
    </dgm:pt>
    <dgm:pt modelId="{084DC11A-5B34-4ED3-B300-9AF5EE95CA42}" type="pres">
      <dgm:prSet presAssocID="{2C64D1B0-FABE-42D2-81AE-3BAE523128A9}" presName="sp" presStyleCnt="0"/>
      <dgm:spPr/>
    </dgm:pt>
    <dgm:pt modelId="{BAEE437C-C01B-401C-BFC6-C0D34F3538E4}" type="pres">
      <dgm:prSet presAssocID="{AF3CEB9C-B630-4F21-A210-AE01FAB3ADC6}" presName="linNode" presStyleCnt="0"/>
      <dgm:spPr/>
    </dgm:pt>
    <dgm:pt modelId="{E4A4FCBD-4A78-4613-8C41-5CC47EE1633B}" type="pres">
      <dgm:prSet presAssocID="{AF3CEB9C-B630-4F21-A210-AE01FAB3ADC6}" presName="parentText" presStyleLbl="solidFgAcc1" presStyleIdx="1" presStyleCnt="9">
        <dgm:presLayoutVars>
          <dgm:chMax val="1"/>
          <dgm:bulletEnabled/>
        </dgm:presLayoutVars>
      </dgm:prSet>
      <dgm:spPr/>
    </dgm:pt>
    <dgm:pt modelId="{DF573057-EFCA-40CE-88BD-D5DB902ECB10}" type="pres">
      <dgm:prSet presAssocID="{AF3CEB9C-B630-4F21-A210-AE01FAB3ADC6}" presName="descendantText" presStyleLbl="alignNode1" presStyleIdx="1" presStyleCnt="9">
        <dgm:presLayoutVars>
          <dgm:bulletEnabled/>
        </dgm:presLayoutVars>
      </dgm:prSet>
      <dgm:spPr/>
    </dgm:pt>
    <dgm:pt modelId="{EFABFC83-E05F-44F2-8EC4-A2A7A1CF3984}" type="pres">
      <dgm:prSet presAssocID="{36C5BD70-13F1-4F0A-8845-66B779D74859}" presName="sp" presStyleCnt="0"/>
      <dgm:spPr/>
    </dgm:pt>
    <dgm:pt modelId="{6D5567A6-F0BD-4B41-B70C-86D8EB57F4AB}" type="pres">
      <dgm:prSet presAssocID="{C3B123FD-E4D9-49FF-81DC-17825C7BF405}" presName="linNode" presStyleCnt="0"/>
      <dgm:spPr/>
    </dgm:pt>
    <dgm:pt modelId="{540F1C0F-0170-4277-9505-4F91B93B9016}" type="pres">
      <dgm:prSet presAssocID="{C3B123FD-E4D9-49FF-81DC-17825C7BF405}" presName="parentText" presStyleLbl="solidFgAcc1" presStyleIdx="2" presStyleCnt="9">
        <dgm:presLayoutVars>
          <dgm:chMax val="1"/>
          <dgm:bulletEnabled/>
        </dgm:presLayoutVars>
      </dgm:prSet>
      <dgm:spPr/>
    </dgm:pt>
    <dgm:pt modelId="{B820EAE7-4E80-429E-8F37-BBF170331E80}" type="pres">
      <dgm:prSet presAssocID="{C3B123FD-E4D9-49FF-81DC-17825C7BF405}" presName="descendantText" presStyleLbl="alignNode1" presStyleIdx="2" presStyleCnt="9">
        <dgm:presLayoutVars>
          <dgm:bulletEnabled/>
        </dgm:presLayoutVars>
      </dgm:prSet>
      <dgm:spPr/>
    </dgm:pt>
    <dgm:pt modelId="{1537AC4A-9D64-4E43-8A1C-0729E619721C}" type="pres">
      <dgm:prSet presAssocID="{FE9D679F-A5FE-4516-8529-96BE4372B999}" presName="sp" presStyleCnt="0"/>
      <dgm:spPr/>
    </dgm:pt>
    <dgm:pt modelId="{59952251-114E-400E-B506-3C160CC86CD7}" type="pres">
      <dgm:prSet presAssocID="{549B371A-B146-40CA-8992-90FCB1CAB9E7}" presName="linNode" presStyleCnt="0"/>
      <dgm:spPr/>
    </dgm:pt>
    <dgm:pt modelId="{D0981627-1BF5-4548-BF7C-80C7E93A0253}" type="pres">
      <dgm:prSet presAssocID="{549B371A-B146-40CA-8992-90FCB1CAB9E7}" presName="parentText" presStyleLbl="solidFgAcc1" presStyleIdx="3" presStyleCnt="9">
        <dgm:presLayoutVars>
          <dgm:chMax val="1"/>
          <dgm:bulletEnabled/>
        </dgm:presLayoutVars>
      </dgm:prSet>
      <dgm:spPr/>
    </dgm:pt>
    <dgm:pt modelId="{DCFF5B03-3DE5-4C2D-8383-4C2138C6F78D}" type="pres">
      <dgm:prSet presAssocID="{549B371A-B146-40CA-8992-90FCB1CAB9E7}" presName="descendantText" presStyleLbl="alignNode1" presStyleIdx="3" presStyleCnt="9">
        <dgm:presLayoutVars>
          <dgm:bulletEnabled/>
        </dgm:presLayoutVars>
      </dgm:prSet>
      <dgm:spPr/>
    </dgm:pt>
    <dgm:pt modelId="{4A64ED56-5642-4EC5-AF61-FF147AD5698E}" type="pres">
      <dgm:prSet presAssocID="{677F4481-F997-4BD8-B549-D7DB75925ECD}" presName="sp" presStyleCnt="0"/>
      <dgm:spPr/>
    </dgm:pt>
    <dgm:pt modelId="{6801DAE2-8E24-453C-B51E-5296E121DDC3}" type="pres">
      <dgm:prSet presAssocID="{59E99088-8BC7-4E2E-BCD2-4EC163168EAA}" presName="linNode" presStyleCnt="0"/>
      <dgm:spPr/>
    </dgm:pt>
    <dgm:pt modelId="{02F1E6D0-5A29-403F-8D00-55DB88ACD178}" type="pres">
      <dgm:prSet presAssocID="{59E99088-8BC7-4E2E-BCD2-4EC163168EAA}" presName="parentText" presStyleLbl="solidFgAcc1" presStyleIdx="4" presStyleCnt="9">
        <dgm:presLayoutVars>
          <dgm:chMax val="1"/>
          <dgm:bulletEnabled/>
        </dgm:presLayoutVars>
      </dgm:prSet>
      <dgm:spPr/>
    </dgm:pt>
    <dgm:pt modelId="{DF0297C8-9341-4B05-9B36-7F3B6B0D0BC4}" type="pres">
      <dgm:prSet presAssocID="{59E99088-8BC7-4E2E-BCD2-4EC163168EAA}" presName="descendantText" presStyleLbl="alignNode1" presStyleIdx="4" presStyleCnt="9">
        <dgm:presLayoutVars>
          <dgm:bulletEnabled/>
        </dgm:presLayoutVars>
      </dgm:prSet>
      <dgm:spPr/>
    </dgm:pt>
    <dgm:pt modelId="{57B21994-0381-481F-9FBE-037D0F438156}" type="pres">
      <dgm:prSet presAssocID="{6391FF60-1358-4680-98A7-45BB76FD0FAB}" presName="sp" presStyleCnt="0"/>
      <dgm:spPr/>
    </dgm:pt>
    <dgm:pt modelId="{606B3981-E40D-407D-8352-0F7350E2D06A}" type="pres">
      <dgm:prSet presAssocID="{CC701AC1-8926-429B-BC4C-3D272C440D0E}" presName="linNode" presStyleCnt="0"/>
      <dgm:spPr/>
    </dgm:pt>
    <dgm:pt modelId="{351A4AAA-6696-4B04-A9AB-4A612E1B6659}" type="pres">
      <dgm:prSet presAssocID="{CC701AC1-8926-429B-BC4C-3D272C440D0E}" presName="parentText" presStyleLbl="solidFgAcc1" presStyleIdx="5" presStyleCnt="9">
        <dgm:presLayoutVars>
          <dgm:chMax val="1"/>
          <dgm:bulletEnabled/>
        </dgm:presLayoutVars>
      </dgm:prSet>
      <dgm:spPr/>
    </dgm:pt>
    <dgm:pt modelId="{C75C98A1-8ADB-4562-B404-930E66FE567A}" type="pres">
      <dgm:prSet presAssocID="{CC701AC1-8926-429B-BC4C-3D272C440D0E}" presName="descendantText" presStyleLbl="alignNode1" presStyleIdx="5" presStyleCnt="9">
        <dgm:presLayoutVars>
          <dgm:bulletEnabled/>
        </dgm:presLayoutVars>
      </dgm:prSet>
      <dgm:spPr/>
    </dgm:pt>
    <dgm:pt modelId="{07D3E33D-D632-4D36-B27F-594606020795}" type="pres">
      <dgm:prSet presAssocID="{D2A6D72A-ED5A-4187-8EB7-88B2D01D6F8D}" presName="sp" presStyleCnt="0"/>
      <dgm:spPr/>
    </dgm:pt>
    <dgm:pt modelId="{43E50E07-09E1-4D0D-A91A-C4772AFD1D12}" type="pres">
      <dgm:prSet presAssocID="{F0007847-CA38-41C4-BCA5-3095F2385ACF}" presName="linNode" presStyleCnt="0"/>
      <dgm:spPr/>
    </dgm:pt>
    <dgm:pt modelId="{4B578265-A66F-4B3F-A3A7-0DC1F1FA6BF5}" type="pres">
      <dgm:prSet presAssocID="{F0007847-CA38-41C4-BCA5-3095F2385ACF}" presName="parentText" presStyleLbl="solidFgAcc1" presStyleIdx="6" presStyleCnt="9">
        <dgm:presLayoutVars>
          <dgm:chMax val="1"/>
          <dgm:bulletEnabled/>
        </dgm:presLayoutVars>
      </dgm:prSet>
      <dgm:spPr/>
    </dgm:pt>
    <dgm:pt modelId="{0B59E566-CEEF-49CF-B42F-BB2E398FF1FB}" type="pres">
      <dgm:prSet presAssocID="{F0007847-CA38-41C4-BCA5-3095F2385ACF}" presName="descendantText" presStyleLbl="alignNode1" presStyleIdx="6" presStyleCnt="9">
        <dgm:presLayoutVars>
          <dgm:bulletEnabled/>
        </dgm:presLayoutVars>
      </dgm:prSet>
      <dgm:spPr/>
    </dgm:pt>
    <dgm:pt modelId="{B2BCE28D-A958-43EE-BC18-2632F68D4055}" type="pres">
      <dgm:prSet presAssocID="{0FECEBDF-4538-4A5F-91CD-3CE7F4FA92AE}" presName="sp" presStyleCnt="0"/>
      <dgm:spPr/>
    </dgm:pt>
    <dgm:pt modelId="{6B377065-2867-4D3E-906A-E179A2415396}" type="pres">
      <dgm:prSet presAssocID="{D589542C-0737-40E3-9F7F-CCEA2D9CF86F}" presName="linNode" presStyleCnt="0"/>
      <dgm:spPr/>
    </dgm:pt>
    <dgm:pt modelId="{55B43A81-4D93-43E8-BB3C-C9D4FEF4E870}" type="pres">
      <dgm:prSet presAssocID="{D589542C-0737-40E3-9F7F-CCEA2D9CF86F}" presName="parentText" presStyleLbl="solidFgAcc1" presStyleIdx="7" presStyleCnt="9">
        <dgm:presLayoutVars>
          <dgm:chMax val="1"/>
          <dgm:bulletEnabled/>
        </dgm:presLayoutVars>
      </dgm:prSet>
      <dgm:spPr/>
    </dgm:pt>
    <dgm:pt modelId="{0D2127A9-E7A8-4B8A-9C11-606CCB49944A}" type="pres">
      <dgm:prSet presAssocID="{D589542C-0737-40E3-9F7F-CCEA2D9CF86F}" presName="descendantText" presStyleLbl="alignNode1" presStyleIdx="7" presStyleCnt="9">
        <dgm:presLayoutVars>
          <dgm:bulletEnabled/>
        </dgm:presLayoutVars>
      </dgm:prSet>
      <dgm:spPr/>
    </dgm:pt>
    <dgm:pt modelId="{A3A701D4-17ED-4F9A-8ABF-65CA70CDE90B}" type="pres">
      <dgm:prSet presAssocID="{3F602995-5A6D-413B-B428-906F1EC80E47}" presName="sp" presStyleCnt="0"/>
      <dgm:spPr/>
    </dgm:pt>
    <dgm:pt modelId="{EBF05832-5250-4257-85BC-E8DD81F0337D}" type="pres">
      <dgm:prSet presAssocID="{D9CF7D39-834D-4DA8-9461-F96E4C184E62}" presName="linNode" presStyleCnt="0"/>
      <dgm:spPr/>
    </dgm:pt>
    <dgm:pt modelId="{618E957B-0812-48B8-8976-D86D8C48AE50}" type="pres">
      <dgm:prSet presAssocID="{D9CF7D39-834D-4DA8-9461-F96E4C184E62}" presName="parentText" presStyleLbl="solidFgAcc1" presStyleIdx="8" presStyleCnt="9">
        <dgm:presLayoutVars>
          <dgm:chMax val="1"/>
          <dgm:bulletEnabled/>
        </dgm:presLayoutVars>
      </dgm:prSet>
      <dgm:spPr/>
    </dgm:pt>
    <dgm:pt modelId="{E5824355-E486-4ACE-B47F-3BFC1EFDA5D4}" type="pres">
      <dgm:prSet presAssocID="{D9CF7D39-834D-4DA8-9461-F96E4C184E62}" presName="descendantText" presStyleLbl="alignNode1" presStyleIdx="8" presStyleCnt="9">
        <dgm:presLayoutVars>
          <dgm:bulletEnabled/>
        </dgm:presLayoutVars>
      </dgm:prSet>
      <dgm:spPr/>
    </dgm:pt>
  </dgm:ptLst>
  <dgm:cxnLst>
    <dgm:cxn modelId="{12F83402-5799-4506-B4A9-D319D4ECF775}" srcId="{F0007847-CA38-41C4-BCA5-3095F2385ACF}" destId="{6FCC05EC-8ACB-4BF0-A8D0-179C52D83684}" srcOrd="0" destOrd="0" parTransId="{A83339E5-3B49-4A4A-8F9E-8BA6A96B2BC3}" sibTransId="{EA2B10ED-70B1-4294-9D1B-02012A9CF465}"/>
    <dgm:cxn modelId="{871C9A02-075B-423F-AB3A-A765A0E8BDF5}" type="presOf" srcId="{803C8692-8346-430A-9779-F0FBC30CDB7C}" destId="{0D2127A9-E7A8-4B8A-9C11-606CCB49944A}" srcOrd="0" destOrd="0" presId="urn:microsoft.com/office/officeart/2016/7/layout/VerticalHollowActionList"/>
    <dgm:cxn modelId="{DACD5703-AE65-48EB-823C-3C54B7B24C84}" srcId="{A41DDCC4-A94C-41B7-9F3C-510DDD0C50AF}" destId="{CC701AC1-8926-429B-BC4C-3D272C440D0E}" srcOrd="5" destOrd="0" parTransId="{E5F5E61C-8394-4F63-8340-BDB39BD73EC1}" sibTransId="{D2A6D72A-ED5A-4187-8EB7-88B2D01D6F8D}"/>
    <dgm:cxn modelId="{EEF50009-E854-4F7C-931A-D4FCB3F3B9A3}" type="presOf" srcId="{952EFC2C-6C36-4B14-A3B8-377CCF0A34D2}" destId="{ED308F1D-4F38-498A-8E2E-4AB338CEAD27}" srcOrd="0" destOrd="0" presId="urn:microsoft.com/office/officeart/2016/7/layout/VerticalHollowActionList"/>
    <dgm:cxn modelId="{4982421D-531A-408A-AB44-576BE64F57FB}" srcId="{AF3CEB9C-B630-4F21-A210-AE01FAB3ADC6}" destId="{9367A99B-5AFB-46A7-917C-9D7CF0DF43B3}" srcOrd="0" destOrd="0" parTransId="{67D7B528-3E9B-4307-A5A9-064F650D4B06}" sibTransId="{78831FF0-3F99-4FA2-98E3-7A739F3E8F2C}"/>
    <dgm:cxn modelId="{AEA63423-D051-491B-A27A-FD1EBEC1CBD9}" srcId="{A41DDCC4-A94C-41B7-9F3C-510DDD0C50AF}" destId="{F0007847-CA38-41C4-BCA5-3095F2385ACF}" srcOrd="6" destOrd="0" parTransId="{015D6D30-3354-41B8-BFFA-302F26117F26}" sibTransId="{0FECEBDF-4538-4A5F-91CD-3CE7F4FA92AE}"/>
    <dgm:cxn modelId="{2921CB2E-D88F-400B-881E-6F3DBA124B42}" srcId="{A41DDCC4-A94C-41B7-9F3C-510DDD0C50AF}" destId="{FD39FA32-A4E3-4301-844B-15149CBB5D28}" srcOrd="0" destOrd="0" parTransId="{2B5A833E-C290-4BC2-B50B-F4DA2A71C528}" sibTransId="{2C64D1B0-FABE-42D2-81AE-3BAE523128A9}"/>
    <dgm:cxn modelId="{AC5A155C-EF95-4B34-80D3-EC94A6BBCA2C}" type="presOf" srcId="{8C884DD6-84C6-4785-BB79-7EE862A0B1CA}" destId="{B820EAE7-4E80-429E-8F37-BBF170331E80}" srcOrd="0" destOrd="0" presId="urn:microsoft.com/office/officeart/2016/7/layout/VerticalHollowActionList"/>
    <dgm:cxn modelId="{3AE57D5C-397C-4A50-AAE9-C5AB6045C9EE}" type="presOf" srcId="{D589542C-0737-40E3-9F7F-CCEA2D9CF86F}" destId="{55B43A81-4D93-43E8-BB3C-C9D4FEF4E870}" srcOrd="0" destOrd="0" presId="urn:microsoft.com/office/officeart/2016/7/layout/VerticalHollowActionList"/>
    <dgm:cxn modelId="{F6FB6D61-71F7-468A-9363-30828E9FCDFF}" srcId="{A41DDCC4-A94C-41B7-9F3C-510DDD0C50AF}" destId="{AF3CEB9C-B630-4F21-A210-AE01FAB3ADC6}" srcOrd="1" destOrd="0" parTransId="{93CF1207-8D7A-4A2A-88B4-2920C05ED34E}" sibTransId="{36C5BD70-13F1-4F0A-8845-66B779D74859}"/>
    <dgm:cxn modelId="{202E0964-AFA6-4675-BCE9-275959D5B83D}" type="presOf" srcId="{054C82F9-A8E8-4731-BAFC-A0D6B5E385DC}" destId="{DF0297C8-9341-4B05-9B36-7F3B6B0D0BC4}" srcOrd="0" destOrd="0" presId="urn:microsoft.com/office/officeart/2016/7/layout/VerticalHollowActionList"/>
    <dgm:cxn modelId="{0A194544-C27C-4092-99CD-DA928092B602}" srcId="{A41DDCC4-A94C-41B7-9F3C-510DDD0C50AF}" destId="{C3B123FD-E4D9-49FF-81DC-17825C7BF405}" srcOrd="2" destOrd="0" parTransId="{2BCB65E6-31EF-4F3C-BADD-321B4F61D5D6}" sibTransId="{FE9D679F-A5FE-4516-8529-96BE4372B999}"/>
    <dgm:cxn modelId="{71FFF764-202E-4F13-A99F-0AD18124F07B}" srcId="{A41DDCC4-A94C-41B7-9F3C-510DDD0C50AF}" destId="{549B371A-B146-40CA-8992-90FCB1CAB9E7}" srcOrd="3" destOrd="0" parTransId="{3452B7DB-7296-4E81-BBD4-DC79E3BEB4F5}" sibTransId="{677F4481-F997-4BD8-B549-D7DB75925ECD}"/>
    <dgm:cxn modelId="{0F9FE94C-A672-4420-B503-B0B92657C558}" type="presOf" srcId="{769B4A09-87EB-4AF6-A774-CBC6EF931D32}" destId="{E5824355-E486-4ACE-B47F-3BFC1EFDA5D4}" srcOrd="0" destOrd="0" presId="urn:microsoft.com/office/officeart/2016/7/layout/VerticalHollowActionList"/>
    <dgm:cxn modelId="{C7DC0172-BE31-45FB-9178-D8DE90924C76}" srcId="{C3B123FD-E4D9-49FF-81DC-17825C7BF405}" destId="{8C884DD6-84C6-4785-BB79-7EE862A0B1CA}" srcOrd="0" destOrd="0" parTransId="{C635A712-3F65-4D90-8212-4AAB68EA6266}" sibTransId="{547058F0-322E-4A25-B60E-9C39E2AB7C3F}"/>
    <dgm:cxn modelId="{3DB4D156-30E6-465E-90ED-EBB27C9C2850}" type="presOf" srcId="{59E99088-8BC7-4E2E-BCD2-4EC163168EAA}" destId="{02F1E6D0-5A29-403F-8D00-55DB88ACD178}" srcOrd="0" destOrd="0" presId="urn:microsoft.com/office/officeart/2016/7/layout/VerticalHollowActionList"/>
    <dgm:cxn modelId="{CB7FCD88-DF4E-4D5E-B5A8-3132FF7BCCB5}" srcId="{D9CF7D39-834D-4DA8-9461-F96E4C184E62}" destId="{769B4A09-87EB-4AF6-A774-CBC6EF931D32}" srcOrd="0" destOrd="0" parTransId="{16F7500D-0A29-44CA-A365-C1B0CA4ADF24}" sibTransId="{2C5799AE-2971-4510-9FE1-35D9337B2577}"/>
    <dgm:cxn modelId="{A277508C-3134-41B1-B58A-498772C6B285}" srcId="{D589542C-0737-40E3-9F7F-CCEA2D9CF86F}" destId="{803C8692-8346-430A-9779-F0FBC30CDB7C}" srcOrd="0" destOrd="0" parTransId="{6E6A9A65-F146-40CF-972F-9733E4F5B279}" sibTransId="{986B7E58-2BAE-4458-980D-62B0AD12F080}"/>
    <dgm:cxn modelId="{EA0BFA8F-7F05-47ED-8649-76E6C4C52F75}" srcId="{A41DDCC4-A94C-41B7-9F3C-510DDD0C50AF}" destId="{D589542C-0737-40E3-9F7F-CCEA2D9CF86F}" srcOrd="7" destOrd="0" parTransId="{3F4F48AF-F8F1-4D8B-B785-C07762216E0B}" sibTransId="{3F602995-5A6D-413B-B428-906F1EC80E47}"/>
    <dgm:cxn modelId="{B249B793-D0B5-44F5-97E6-80E5DA6DC411}" type="presOf" srcId="{FD39FA32-A4E3-4301-844B-15149CBB5D28}" destId="{10BF8FEC-D74D-4704-AF26-86ED7F25CA23}" srcOrd="0" destOrd="0" presId="urn:microsoft.com/office/officeart/2016/7/layout/VerticalHollowActionList"/>
    <dgm:cxn modelId="{3826C498-79BC-4F47-BCDA-ADEC37355B52}" type="presOf" srcId="{CC701AC1-8926-429B-BC4C-3D272C440D0E}" destId="{351A4AAA-6696-4B04-A9AB-4A612E1B6659}" srcOrd="0" destOrd="0" presId="urn:microsoft.com/office/officeart/2016/7/layout/VerticalHollowActionList"/>
    <dgm:cxn modelId="{91A329A4-57B0-4544-A866-D3DD345C8803}" srcId="{A41DDCC4-A94C-41B7-9F3C-510DDD0C50AF}" destId="{59E99088-8BC7-4E2E-BCD2-4EC163168EAA}" srcOrd="4" destOrd="0" parTransId="{D8F07A77-FE61-4737-B0C4-69BF0C15C481}" sibTransId="{6391FF60-1358-4680-98A7-45BB76FD0FAB}"/>
    <dgm:cxn modelId="{1E0EF1A4-38BD-4420-9D84-20BA123D83BB}" srcId="{A41DDCC4-A94C-41B7-9F3C-510DDD0C50AF}" destId="{D9CF7D39-834D-4DA8-9461-F96E4C184E62}" srcOrd="8" destOrd="0" parTransId="{653D14F1-79F1-465B-9933-1E02837D233A}" sibTransId="{736CEBB2-2D23-4A9C-A7DD-E02429DA7FE3}"/>
    <dgm:cxn modelId="{84748BA6-B01B-4F2D-8350-304FCDC1641E}" type="presOf" srcId="{AF3CEB9C-B630-4F21-A210-AE01FAB3ADC6}" destId="{E4A4FCBD-4A78-4613-8C41-5CC47EE1633B}" srcOrd="0" destOrd="0" presId="urn:microsoft.com/office/officeart/2016/7/layout/VerticalHollowActionList"/>
    <dgm:cxn modelId="{E63B9EB2-53F9-40BC-AD97-2228AD2ECBAF}" srcId="{CC701AC1-8926-429B-BC4C-3D272C440D0E}" destId="{97E9C6AA-5890-4F77-B9BB-289268010C26}" srcOrd="0" destOrd="0" parTransId="{F4BA8C4B-FB69-407C-8B04-92AB880754E5}" sibTransId="{E03FE820-340B-4363-B18B-5A7F6C5A62A5}"/>
    <dgm:cxn modelId="{65BE7EB6-2F05-4FFA-ABA4-B3BDE66C3150}" type="presOf" srcId="{9367A99B-5AFB-46A7-917C-9D7CF0DF43B3}" destId="{DF573057-EFCA-40CE-88BD-D5DB902ECB10}" srcOrd="0" destOrd="0" presId="urn:microsoft.com/office/officeart/2016/7/layout/VerticalHollowActionList"/>
    <dgm:cxn modelId="{2A0C54C2-11FC-4C44-A202-1B2DE9004BF6}" type="presOf" srcId="{6FCC05EC-8ACB-4BF0-A8D0-179C52D83684}" destId="{0B59E566-CEEF-49CF-B42F-BB2E398FF1FB}" srcOrd="0" destOrd="0" presId="urn:microsoft.com/office/officeart/2016/7/layout/VerticalHollowActionList"/>
    <dgm:cxn modelId="{9FA4CDC5-F155-4410-885C-00A74391070B}" type="presOf" srcId="{23ABC0AB-B875-4AE4-B4F6-938CB10A8151}" destId="{DCFF5B03-3DE5-4C2D-8383-4C2138C6F78D}" srcOrd="0" destOrd="0" presId="urn:microsoft.com/office/officeart/2016/7/layout/VerticalHollowActionList"/>
    <dgm:cxn modelId="{4657FFD4-4C8F-4D34-ACBE-1A06F2137A43}" type="presOf" srcId="{97E9C6AA-5890-4F77-B9BB-289268010C26}" destId="{C75C98A1-8ADB-4562-B404-930E66FE567A}" srcOrd="0" destOrd="0" presId="urn:microsoft.com/office/officeart/2016/7/layout/VerticalHollowActionList"/>
    <dgm:cxn modelId="{D1914FD6-EDFC-48F9-93D4-1404AFA2B2A7}" type="presOf" srcId="{549B371A-B146-40CA-8992-90FCB1CAB9E7}" destId="{D0981627-1BF5-4548-BF7C-80C7E93A0253}" srcOrd="0" destOrd="0" presId="urn:microsoft.com/office/officeart/2016/7/layout/VerticalHollowActionList"/>
    <dgm:cxn modelId="{4B2117DD-23B7-4A77-8ED4-951012C0EAB8}" srcId="{59E99088-8BC7-4E2E-BCD2-4EC163168EAA}" destId="{054C82F9-A8E8-4731-BAFC-A0D6B5E385DC}" srcOrd="0" destOrd="0" parTransId="{B290BA61-A308-4D2A-B655-A3D8F3FFF10F}" sibTransId="{5CEE496D-E760-49B1-AA78-EAD35C085A35}"/>
    <dgm:cxn modelId="{595DE2DE-FFC8-4E92-8AE7-B4F0C54F989E}" type="presOf" srcId="{D9CF7D39-834D-4DA8-9461-F96E4C184E62}" destId="{618E957B-0812-48B8-8976-D86D8C48AE50}" srcOrd="0" destOrd="0" presId="urn:microsoft.com/office/officeart/2016/7/layout/VerticalHollowActionList"/>
    <dgm:cxn modelId="{3F8764E1-6241-4978-946B-DD5CE831E1EF}" type="presOf" srcId="{A41DDCC4-A94C-41B7-9F3C-510DDD0C50AF}" destId="{155E1787-CE91-4FB7-BA2C-90E3F91378D5}" srcOrd="0" destOrd="0" presId="urn:microsoft.com/office/officeart/2016/7/layout/VerticalHollowActionList"/>
    <dgm:cxn modelId="{C7C137E2-4A5A-4B2E-A9A2-2CDEB6DBB9BA}" srcId="{549B371A-B146-40CA-8992-90FCB1CAB9E7}" destId="{23ABC0AB-B875-4AE4-B4F6-938CB10A8151}" srcOrd="0" destOrd="0" parTransId="{3A34078A-A44F-4E8D-B6ED-FDEE5C1C1437}" sibTransId="{95219C06-CD08-48EC-B3CB-04DFC46D3851}"/>
    <dgm:cxn modelId="{677F6DEA-38D1-44C8-A532-7C43AD67DF58}" type="presOf" srcId="{F0007847-CA38-41C4-BCA5-3095F2385ACF}" destId="{4B578265-A66F-4B3F-A3A7-0DC1F1FA6BF5}" srcOrd="0" destOrd="0" presId="urn:microsoft.com/office/officeart/2016/7/layout/VerticalHollowActionList"/>
    <dgm:cxn modelId="{9630F5F0-AE4F-4932-8565-22AA5B721746}" type="presOf" srcId="{C3B123FD-E4D9-49FF-81DC-17825C7BF405}" destId="{540F1C0F-0170-4277-9505-4F91B93B9016}" srcOrd="0" destOrd="0" presId="urn:microsoft.com/office/officeart/2016/7/layout/VerticalHollowActionList"/>
    <dgm:cxn modelId="{B04592FB-8B14-4090-8085-03B9D25A810B}" srcId="{FD39FA32-A4E3-4301-844B-15149CBB5D28}" destId="{952EFC2C-6C36-4B14-A3B8-377CCF0A34D2}" srcOrd="0" destOrd="0" parTransId="{DDCB36E5-301F-416F-8AB3-E64F74754AB9}" sibTransId="{B2E7B8DA-E521-4677-9F3D-C8FA5BB45A96}"/>
    <dgm:cxn modelId="{C62CFB9E-5D7D-4921-B5AD-92E96E6BD3CC}" type="presParOf" srcId="{155E1787-CE91-4FB7-BA2C-90E3F91378D5}" destId="{0F42C7B4-3EA7-4260-8989-9AAEC7C45080}" srcOrd="0" destOrd="0" presId="urn:microsoft.com/office/officeart/2016/7/layout/VerticalHollowActionList"/>
    <dgm:cxn modelId="{4AF2ECF5-2D21-492B-AF5B-951BF00D77EB}" type="presParOf" srcId="{0F42C7B4-3EA7-4260-8989-9AAEC7C45080}" destId="{10BF8FEC-D74D-4704-AF26-86ED7F25CA23}" srcOrd="0" destOrd="0" presId="urn:microsoft.com/office/officeart/2016/7/layout/VerticalHollowActionList"/>
    <dgm:cxn modelId="{1146CBC3-28B4-4E4B-BCD3-0AE3470B47F3}" type="presParOf" srcId="{0F42C7B4-3EA7-4260-8989-9AAEC7C45080}" destId="{ED308F1D-4F38-498A-8E2E-4AB338CEAD27}" srcOrd="1" destOrd="0" presId="urn:microsoft.com/office/officeart/2016/7/layout/VerticalHollowActionList"/>
    <dgm:cxn modelId="{52E4BA60-3BBA-4745-BF10-B40BE585F9FB}" type="presParOf" srcId="{155E1787-CE91-4FB7-BA2C-90E3F91378D5}" destId="{084DC11A-5B34-4ED3-B300-9AF5EE95CA42}" srcOrd="1" destOrd="0" presId="urn:microsoft.com/office/officeart/2016/7/layout/VerticalHollowActionList"/>
    <dgm:cxn modelId="{5AFDF913-F804-478F-BF01-3C0D7F8CF4C4}" type="presParOf" srcId="{155E1787-CE91-4FB7-BA2C-90E3F91378D5}" destId="{BAEE437C-C01B-401C-BFC6-C0D34F3538E4}" srcOrd="2" destOrd="0" presId="urn:microsoft.com/office/officeart/2016/7/layout/VerticalHollowActionList"/>
    <dgm:cxn modelId="{61DBDA1B-76D4-45D9-97E6-DFAFDA414D98}" type="presParOf" srcId="{BAEE437C-C01B-401C-BFC6-C0D34F3538E4}" destId="{E4A4FCBD-4A78-4613-8C41-5CC47EE1633B}" srcOrd="0" destOrd="0" presId="urn:microsoft.com/office/officeart/2016/7/layout/VerticalHollowActionList"/>
    <dgm:cxn modelId="{031CE4D8-4E94-499B-85AB-B96A0D23926A}" type="presParOf" srcId="{BAEE437C-C01B-401C-BFC6-C0D34F3538E4}" destId="{DF573057-EFCA-40CE-88BD-D5DB902ECB10}" srcOrd="1" destOrd="0" presId="urn:microsoft.com/office/officeart/2016/7/layout/VerticalHollowActionList"/>
    <dgm:cxn modelId="{58DFE2C5-563D-4BAC-B474-6F67D2E3542C}" type="presParOf" srcId="{155E1787-CE91-4FB7-BA2C-90E3F91378D5}" destId="{EFABFC83-E05F-44F2-8EC4-A2A7A1CF3984}" srcOrd="3" destOrd="0" presId="urn:microsoft.com/office/officeart/2016/7/layout/VerticalHollowActionList"/>
    <dgm:cxn modelId="{EA8A8A05-B94E-49E1-9939-A13034DC651B}" type="presParOf" srcId="{155E1787-CE91-4FB7-BA2C-90E3F91378D5}" destId="{6D5567A6-F0BD-4B41-B70C-86D8EB57F4AB}" srcOrd="4" destOrd="0" presId="urn:microsoft.com/office/officeart/2016/7/layout/VerticalHollowActionList"/>
    <dgm:cxn modelId="{BFC5CBE6-899D-496F-AD59-E73810A1476A}" type="presParOf" srcId="{6D5567A6-F0BD-4B41-B70C-86D8EB57F4AB}" destId="{540F1C0F-0170-4277-9505-4F91B93B9016}" srcOrd="0" destOrd="0" presId="urn:microsoft.com/office/officeart/2016/7/layout/VerticalHollowActionList"/>
    <dgm:cxn modelId="{B8273318-00D5-491A-9B18-0E6669D70E58}" type="presParOf" srcId="{6D5567A6-F0BD-4B41-B70C-86D8EB57F4AB}" destId="{B820EAE7-4E80-429E-8F37-BBF170331E80}" srcOrd="1" destOrd="0" presId="urn:microsoft.com/office/officeart/2016/7/layout/VerticalHollowActionList"/>
    <dgm:cxn modelId="{AF63D7E5-E966-432E-88E2-0ED124ECB2ED}" type="presParOf" srcId="{155E1787-CE91-4FB7-BA2C-90E3F91378D5}" destId="{1537AC4A-9D64-4E43-8A1C-0729E619721C}" srcOrd="5" destOrd="0" presId="urn:microsoft.com/office/officeart/2016/7/layout/VerticalHollowActionList"/>
    <dgm:cxn modelId="{58CFFACA-8E73-4045-BD1F-14D906DFED9A}" type="presParOf" srcId="{155E1787-CE91-4FB7-BA2C-90E3F91378D5}" destId="{59952251-114E-400E-B506-3C160CC86CD7}" srcOrd="6" destOrd="0" presId="urn:microsoft.com/office/officeart/2016/7/layout/VerticalHollowActionList"/>
    <dgm:cxn modelId="{497541C3-579A-45ED-AAE0-EF97415C0980}" type="presParOf" srcId="{59952251-114E-400E-B506-3C160CC86CD7}" destId="{D0981627-1BF5-4548-BF7C-80C7E93A0253}" srcOrd="0" destOrd="0" presId="urn:microsoft.com/office/officeart/2016/7/layout/VerticalHollowActionList"/>
    <dgm:cxn modelId="{CAA11445-A23C-4FFB-BF08-D5A8B7CE784D}" type="presParOf" srcId="{59952251-114E-400E-B506-3C160CC86CD7}" destId="{DCFF5B03-3DE5-4C2D-8383-4C2138C6F78D}" srcOrd="1" destOrd="0" presId="urn:microsoft.com/office/officeart/2016/7/layout/VerticalHollowActionList"/>
    <dgm:cxn modelId="{740F1B0C-A668-4212-BF90-F864124B989E}" type="presParOf" srcId="{155E1787-CE91-4FB7-BA2C-90E3F91378D5}" destId="{4A64ED56-5642-4EC5-AF61-FF147AD5698E}" srcOrd="7" destOrd="0" presId="urn:microsoft.com/office/officeart/2016/7/layout/VerticalHollowActionList"/>
    <dgm:cxn modelId="{2B569F7C-B60C-45A1-BAD2-804421125DED}" type="presParOf" srcId="{155E1787-CE91-4FB7-BA2C-90E3F91378D5}" destId="{6801DAE2-8E24-453C-B51E-5296E121DDC3}" srcOrd="8" destOrd="0" presId="urn:microsoft.com/office/officeart/2016/7/layout/VerticalHollowActionList"/>
    <dgm:cxn modelId="{39E877C3-EA27-442D-A918-B13CDE26A776}" type="presParOf" srcId="{6801DAE2-8E24-453C-B51E-5296E121DDC3}" destId="{02F1E6D0-5A29-403F-8D00-55DB88ACD178}" srcOrd="0" destOrd="0" presId="urn:microsoft.com/office/officeart/2016/7/layout/VerticalHollowActionList"/>
    <dgm:cxn modelId="{33A2AF64-6B95-4467-BCD6-82FCD6C8D66D}" type="presParOf" srcId="{6801DAE2-8E24-453C-B51E-5296E121DDC3}" destId="{DF0297C8-9341-4B05-9B36-7F3B6B0D0BC4}" srcOrd="1" destOrd="0" presId="urn:microsoft.com/office/officeart/2016/7/layout/VerticalHollowActionList"/>
    <dgm:cxn modelId="{C3A1D907-91D5-4FAF-B70C-6560506C0528}" type="presParOf" srcId="{155E1787-CE91-4FB7-BA2C-90E3F91378D5}" destId="{57B21994-0381-481F-9FBE-037D0F438156}" srcOrd="9" destOrd="0" presId="urn:microsoft.com/office/officeart/2016/7/layout/VerticalHollowActionList"/>
    <dgm:cxn modelId="{3684D671-7194-496F-98BC-5EC33FD7A71C}" type="presParOf" srcId="{155E1787-CE91-4FB7-BA2C-90E3F91378D5}" destId="{606B3981-E40D-407D-8352-0F7350E2D06A}" srcOrd="10" destOrd="0" presId="urn:microsoft.com/office/officeart/2016/7/layout/VerticalHollowActionList"/>
    <dgm:cxn modelId="{2D8BEC56-11BB-4B15-9B60-38F21906F65B}" type="presParOf" srcId="{606B3981-E40D-407D-8352-0F7350E2D06A}" destId="{351A4AAA-6696-4B04-A9AB-4A612E1B6659}" srcOrd="0" destOrd="0" presId="urn:microsoft.com/office/officeart/2016/7/layout/VerticalHollowActionList"/>
    <dgm:cxn modelId="{A8ADFCB2-50D0-461A-8D36-571DC40B930B}" type="presParOf" srcId="{606B3981-E40D-407D-8352-0F7350E2D06A}" destId="{C75C98A1-8ADB-4562-B404-930E66FE567A}" srcOrd="1" destOrd="0" presId="urn:microsoft.com/office/officeart/2016/7/layout/VerticalHollowActionList"/>
    <dgm:cxn modelId="{EACB75E8-D120-4C81-86B8-AC6F5D3A78C6}" type="presParOf" srcId="{155E1787-CE91-4FB7-BA2C-90E3F91378D5}" destId="{07D3E33D-D632-4D36-B27F-594606020795}" srcOrd="11" destOrd="0" presId="urn:microsoft.com/office/officeart/2016/7/layout/VerticalHollowActionList"/>
    <dgm:cxn modelId="{65F27A0B-E907-447F-8E4E-ECAA814F05DB}" type="presParOf" srcId="{155E1787-CE91-4FB7-BA2C-90E3F91378D5}" destId="{43E50E07-09E1-4D0D-A91A-C4772AFD1D12}" srcOrd="12" destOrd="0" presId="urn:microsoft.com/office/officeart/2016/7/layout/VerticalHollowActionList"/>
    <dgm:cxn modelId="{ADA13D77-725F-4625-85CB-02FE433F5EA4}" type="presParOf" srcId="{43E50E07-09E1-4D0D-A91A-C4772AFD1D12}" destId="{4B578265-A66F-4B3F-A3A7-0DC1F1FA6BF5}" srcOrd="0" destOrd="0" presId="urn:microsoft.com/office/officeart/2016/7/layout/VerticalHollowActionList"/>
    <dgm:cxn modelId="{50EB91AB-0599-4CB4-8B3C-AFB1273A3193}" type="presParOf" srcId="{43E50E07-09E1-4D0D-A91A-C4772AFD1D12}" destId="{0B59E566-CEEF-49CF-B42F-BB2E398FF1FB}" srcOrd="1" destOrd="0" presId="urn:microsoft.com/office/officeart/2016/7/layout/VerticalHollowActionList"/>
    <dgm:cxn modelId="{9C1AE759-271A-4892-A72D-4691C319BF78}" type="presParOf" srcId="{155E1787-CE91-4FB7-BA2C-90E3F91378D5}" destId="{B2BCE28D-A958-43EE-BC18-2632F68D4055}" srcOrd="13" destOrd="0" presId="urn:microsoft.com/office/officeart/2016/7/layout/VerticalHollowActionList"/>
    <dgm:cxn modelId="{98B93695-EE11-4FE6-9FBC-95D72B77BE03}" type="presParOf" srcId="{155E1787-CE91-4FB7-BA2C-90E3F91378D5}" destId="{6B377065-2867-4D3E-906A-E179A2415396}" srcOrd="14" destOrd="0" presId="urn:microsoft.com/office/officeart/2016/7/layout/VerticalHollowActionList"/>
    <dgm:cxn modelId="{091BC8C6-3C5C-4E6C-84A9-B00C878AF7A5}" type="presParOf" srcId="{6B377065-2867-4D3E-906A-E179A2415396}" destId="{55B43A81-4D93-43E8-BB3C-C9D4FEF4E870}" srcOrd="0" destOrd="0" presId="urn:microsoft.com/office/officeart/2016/7/layout/VerticalHollowActionList"/>
    <dgm:cxn modelId="{BE1E3C5D-C61B-473E-861E-AC0C0750CFA1}" type="presParOf" srcId="{6B377065-2867-4D3E-906A-E179A2415396}" destId="{0D2127A9-E7A8-4B8A-9C11-606CCB49944A}" srcOrd="1" destOrd="0" presId="urn:microsoft.com/office/officeart/2016/7/layout/VerticalHollowActionList"/>
    <dgm:cxn modelId="{9FB58592-075B-4817-BE83-250CB4F5ED7C}" type="presParOf" srcId="{155E1787-CE91-4FB7-BA2C-90E3F91378D5}" destId="{A3A701D4-17ED-4F9A-8ABF-65CA70CDE90B}" srcOrd="15" destOrd="0" presId="urn:microsoft.com/office/officeart/2016/7/layout/VerticalHollowActionList"/>
    <dgm:cxn modelId="{E2904D6F-96E2-4659-877B-E11E73FD8736}" type="presParOf" srcId="{155E1787-CE91-4FB7-BA2C-90E3F91378D5}" destId="{EBF05832-5250-4257-85BC-E8DD81F0337D}" srcOrd="16" destOrd="0" presId="urn:microsoft.com/office/officeart/2016/7/layout/VerticalHollowActionList"/>
    <dgm:cxn modelId="{D81FE360-E502-457F-8C8A-FF34EC53D687}" type="presParOf" srcId="{EBF05832-5250-4257-85BC-E8DD81F0337D}" destId="{618E957B-0812-48B8-8976-D86D8C48AE50}" srcOrd="0" destOrd="0" presId="urn:microsoft.com/office/officeart/2016/7/layout/VerticalHollowActionList"/>
    <dgm:cxn modelId="{99F5240D-D57A-444E-9720-E4FCA68CED91}" type="presParOf" srcId="{EBF05832-5250-4257-85BC-E8DD81F0337D}" destId="{E5824355-E486-4ACE-B47F-3BFC1EFDA5D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081E2F-7739-4F0D-9157-930DBDD8A10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EC39237-A00A-46C7-94F1-D308BAE59B2C}">
      <dgm:prSet/>
      <dgm:spPr/>
      <dgm:t>
        <a:bodyPr/>
        <a:lstStyle/>
        <a:p>
          <a:r>
            <a:rPr lang="en-US" dirty="0"/>
            <a:t>1) Ask “what are you working for?” and show the student the picture choices</a:t>
          </a:r>
        </a:p>
      </dgm:t>
    </dgm:pt>
    <dgm:pt modelId="{B12D4605-0CC0-47B7-9324-E206C42BC432}" type="parTrans" cxnId="{8C68FF2D-8C40-4D6A-92E6-67DFCE75D76F}">
      <dgm:prSet/>
      <dgm:spPr/>
      <dgm:t>
        <a:bodyPr/>
        <a:lstStyle/>
        <a:p>
          <a:endParaRPr lang="en-US"/>
        </a:p>
      </dgm:t>
    </dgm:pt>
    <dgm:pt modelId="{98EA724C-244E-4F76-AD44-CFA6693142D2}" type="sibTrans" cxnId="{8C68FF2D-8C40-4D6A-92E6-67DFCE75D76F}">
      <dgm:prSet/>
      <dgm:spPr/>
      <dgm:t>
        <a:bodyPr/>
        <a:lstStyle/>
        <a:p>
          <a:endParaRPr lang="en-US"/>
        </a:p>
      </dgm:t>
    </dgm:pt>
    <dgm:pt modelId="{AABF564C-AAF0-4449-B876-4D9CBF2FCF33}">
      <dgm:prSet/>
      <dgm:spPr/>
      <dgm:t>
        <a:bodyPr/>
        <a:lstStyle/>
        <a:p>
          <a:r>
            <a:rPr lang="en-US"/>
            <a:t>2) You or the student can move the picture to the box on the token board</a:t>
          </a:r>
        </a:p>
      </dgm:t>
    </dgm:pt>
    <dgm:pt modelId="{4DDA614C-3E3F-43C5-A1D3-B08BD978CC3A}" type="parTrans" cxnId="{ADA7A8C0-DEF5-42AF-936F-1A650CF59CFB}">
      <dgm:prSet/>
      <dgm:spPr/>
      <dgm:t>
        <a:bodyPr/>
        <a:lstStyle/>
        <a:p>
          <a:endParaRPr lang="en-US"/>
        </a:p>
      </dgm:t>
    </dgm:pt>
    <dgm:pt modelId="{353291FA-30EE-40D9-80EB-98C73C381445}" type="sibTrans" cxnId="{ADA7A8C0-DEF5-42AF-936F-1A650CF59CFB}">
      <dgm:prSet/>
      <dgm:spPr/>
      <dgm:t>
        <a:bodyPr/>
        <a:lstStyle/>
        <a:p>
          <a:endParaRPr lang="en-US"/>
        </a:p>
      </dgm:t>
    </dgm:pt>
    <dgm:pt modelId="{983D1B22-7151-45BA-B365-7132B2D43C60}">
      <dgm:prSet/>
      <dgm:spPr/>
      <dgm:t>
        <a:bodyPr/>
        <a:lstStyle/>
        <a:p>
          <a:r>
            <a:rPr lang="en-US"/>
            <a:t>3) Provide the student with tokens when they engage in the target behavior</a:t>
          </a:r>
        </a:p>
      </dgm:t>
    </dgm:pt>
    <dgm:pt modelId="{ECD34EBC-9F94-46DB-BCED-94369DA1B344}" type="parTrans" cxnId="{43BA416F-A9E7-4914-B124-7EFA406799C4}">
      <dgm:prSet/>
      <dgm:spPr/>
      <dgm:t>
        <a:bodyPr/>
        <a:lstStyle/>
        <a:p>
          <a:endParaRPr lang="en-US"/>
        </a:p>
      </dgm:t>
    </dgm:pt>
    <dgm:pt modelId="{DE9FF164-F3DC-4797-BF59-05204EA86B59}" type="sibTrans" cxnId="{43BA416F-A9E7-4914-B124-7EFA406799C4}">
      <dgm:prSet/>
      <dgm:spPr/>
      <dgm:t>
        <a:bodyPr/>
        <a:lstStyle/>
        <a:p>
          <a:endParaRPr lang="en-US"/>
        </a:p>
      </dgm:t>
    </dgm:pt>
    <dgm:pt modelId="{BE6854F5-FFB3-42D4-907E-CC01FA5BC3D1}">
      <dgm:prSet/>
      <dgm:spPr/>
      <dgm:t>
        <a:bodyPr/>
        <a:lstStyle/>
        <a:p>
          <a:r>
            <a:rPr lang="en-US"/>
            <a:t>4) State exactly why they are getting the token</a:t>
          </a:r>
        </a:p>
      </dgm:t>
    </dgm:pt>
    <dgm:pt modelId="{8E60393E-8949-4ABC-A683-DBE546579E76}" type="parTrans" cxnId="{1AEC4EE6-3155-44E5-8813-F1EDC10B3D41}">
      <dgm:prSet/>
      <dgm:spPr/>
      <dgm:t>
        <a:bodyPr/>
        <a:lstStyle/>
        <a:p>
          <a:endParaRPr lang="en-US"/>
        </a:p>
      </dgm:t>
    </dgm:pt>
    <dgm:pt modelId="{947F6B05-B4C6-49B2-8224-2812DA92C49F}" type="sibTrans" cxnId="{1AEC4EE6-3155-44E5-8813-F1EDC10B3D41}">
      <dgm:prSet/>
      <dgm:spPr/>
      <dgm:t>
        <a:bodyPr/>
        <a:lstStyle/>
        <a:p>
          <a:endParaRPr lang="en-US"/>
        </a:p>
      </dgm:t>
    </dgm:pt>
    <dgm:pt modelId="{1BC51E16-DACF-4C74-BB1C-867B7AB3577B}">
      <dgm:prSet/>
      <dgm:spPr/>
      <dgm:t>
        <a:bodyPr/>
        <a:lstStyle/>
        <a:p>
          <a:r>
            <a:rPr lang="en-US"/>
            <a:t>5) Once the student earns all their tokens provide them with the item they chose to work for immediately</a:t>
          </a:r>
        </a:p>
      </dgm:t>
    </dgm:pt>
    <dgm:pt modelId="{B37722C9-C11B-47B3-A68E-E42C2705F30A}" type="parTrans" cxnId="{06A79024-14EC-4264-9AD3-B9AAFF084E4F}">
      <dgm:prSet/>
      <dgm:spPr/>
      <dgm:t>
        <a:bodyPr/>
        <a:lstStyle/>
        <a:p>
          <a:endParaRPr lang="en-US"/>
        </a:p>
      </dgm:t>
    </dgm:pt>
    <dgm:pt modelId="{27985084-6F30-4730-A6DA-407A429D7678}" type="sibTrans" cxnId="{06A79024-14EC-4264-9AD3-B9AAFF084E4F}">
      <dgm:prSet/>
      <dgm:spPr/>
      <dgm:t>
        <a:bodyPr/>
        <a:lstStyle/>
        <a:p>
          <a:endParaRPr lang="en-US"/>
        </a:p>
      </dgm:t>
    </dgm:pt>
    <dgm:pt modelId="{0AF4FAB5-7F07-44CE-AEDE-CC0504FF08D2}" type="pres">
      <dgm:prSet presAssocID="{7C081E2F-7739-4F0D-9157-930DBDD8A10E}" presName="outerComposite" presStyleCnt="0">
        <dgm:presLayoutVars>
          <dgm:chMax val="5"/>
          <dgm:dir/>
          <dgm:resizeHandles val="exact"/>
        </dgm:presLayoutVars>
      </dgm:prSet>
      <dgm:spPr/>
    </dgm:pt>
    <dgm:pt modelId="{4E99D09F-008E-460D-92B1-B9E9A03D0888}" type="pres">
      <dgm:prSet presAssocID="{7C081E2F-7739-4F0D-9157-930DBDD8A10E}" presName="dummyMaxCanvas" presStyleCnt="0">
        <dgm:presLayoutVars/>
      </dgm:prSet>
      <dgm:spPr/>
    </dgm:pt>
    <dgm:pt modelId="{FDE53812-9A4E-4CD5-8987-3D5378CC5AEC}" type="pres">
      <dgm:prSet presAssocID="{7C081E2F-7739-4F0D-9157-930DBDD8A10E}" presName="FiveNodes_1" presStyleLbl="node1" presStyleIdx="0" presStyleCnt="5">
        <dgm:presLayoutVars>
          <dgm:bulletEnabled val="1"/>
        </dgm:presLayoutVars>
      </dgm:prSet>
      <dgm:spPr/>
    </dgm:pt>
    <dgm:pt modelId="{FAC32902-AB4E-47F7-B499-A465D603A714}" type="pres">
      <dgm:prSet presAssocID="{7C081E2F-7739-4F0D-9157-930DBDD8A10E}" presName="FiveNodes_2" presStyleLbl="node1" presStyleIdx="1" presStyleCnt="5">
        <dgm:presLayoutVars>
          <dgm:bulletEnabled val="1"/>
        </dgm:presLayoutVars>
      </dgm:prSet>
      <dgm:spPr/>
    </dgm:pt>
    <dgm:pt modelId="{3999C750-5812-45D1-95D2-402AA31DC8DE}" type="pres">
      <dgm:prSet presAssocID="{7C081E2F-7739-4F0D-9157-930DBDD8A10E}" presName="FiveNodes_3" presStyleLbl="node1" presStyleIdx="2" presStyleCnt="5">
        <dgm:presLayoutVars>
          <dgm:bulletEnabled val="1"/>
        </dgm:presLayoutVars>
      </dgm:prSet>
      <dgm:spPr/>
    </dgm:pt>
    <dgm:pt modelId="{E585B4C4-DD73-42C1-825D-D20967914536}" type="pres">
      <dgm:prSet presAssocID="{7C081E2F-7739-4F0D-9157-930DBDD8A10E}" presName="FiveNodes_4" presStyleLbl="node1" presStyleIdx="3" presStyleCnt="5">
        <dgm:presLayoutVars>
          <dgm:bulletEnabled val="1"/>
        </dgm:presLayoutVars>
      </dgm:prSet>
      <dgm:spPr/>
    </dgm:pt>
    <dgm:pt modelId="{6926AD0A-5275-4692-AD3C-A30902B8996F}" type="pres">
      <dgm:prSet presAssocID="{7C081E2F-7739-4F0D-9157-930DBDD8A10E}" presName="FiveNodes_5" presStyleLbl="node1" presStyleIdx="4" presStyleCnt="5">
        <dgm:presLayoutVars>
          <dgm:bulletEnabled val="1"/>
        </dgm:presLayoutVars>
      </dgm:prSet>
      <dgm:spPr/>
    </dgm:pt>
    <dgm:pt modelId="{5208F388-3077-474A-AF87-DF218973C703}" type="pres">
      <dgm:prSet presAssocID="{7C081E2F-7739-4F0D-9157-930DBDD8A10E}" presName="FiveConn_1-2" presStyleLbl="fgAccFollowNode1" presStyleIdx="0" presStyleCnt="4">
        <dgm:presLayoutVars>
          <dgm:bulletEnabled val="1"/>
        </dgm:presLayoutVars>
      </dgm:prSet>
      <dgm:spPr/>
    </dgm:pt>
    <dgm:pt modelId="{B92EB7E9-1E30-41DE-9C51-F7BE4F7D3479}" type="pres">
      <dgm:prSet presAssocID="{7C081E2F-7739-4F0D-9157-930DBDD8A10E}" presName="FiveConn_2-3" presStyleLbl="fgAccFollowNode1" presStyleIdx="1" presStyleCnt="4">
        <dgm:presLayoutVars>
          <dgm:bulletEnabled val="1"/>
        </dgm:presLayoutVars>
      </dgm:prSet>
      <dgm:spPr/>
    </dgm:pt>
    <dgm:pt modelId="{FE6145B6-339D-4737-87A9-CD1D06C9CA3F}" type="pres">
      <dgm:prSet presAssocID="{7C081E2F-7739-4F0D-9157-930DBDD8A10E}" presName="FiveConn_3-4" presStyleLbl="fgAccFollowNode1" presStyleIdx="2" presStyleCnt="4">
        <dgm:presLayoutVars>
          <dgm:bulletEnabled val="1"/>
        </dgm:presLayoutVars>
      </dgm:prSet>
      <dgm:spPr/>
    </dgm:pt>
    <dgm:pt modelId="{D1450F3A-E88D-468E-AFD2-9DDCF23D9BE4}" type="pres">
      <dgm:prSet presAssocID="{7C081E2F-7739-4F0D-9157-930DBDD8A10E}" presName="FiveConn_4-5" presStyleLbl="fgAccFollowNode1" presStyleIdx="3" presStyleCnt="4">
        <dgm:presLayoutVars>
          <dgm:bulletEnabled val="1"/>
        </dgm:presLayoutVars>
      </dgm:prSet>
      <dgm:spPr/>
    </dgm:pt>
    <dgm:pt modelId="{D51D44C1-1B90-449C-818A-311FAE48E6E1}" type="pres">
      <dgm:prSet presAssocID="{7C081E2F-7739-4F0D-9157-930DBDD8A10E}" presName="FiveNodes_1_text" presStyleLbl="node1" presStyleIdx="4" presStyleCnt="5">
        <dgm:presLayoutVars>
          <dgm:bulletEnabled val="1"/>
        </dgm:presLayoutVars>
      </dgm:prSet>
      <dgm:spPr/>
    </dgm:pt>
    <dgm:pt modelId="{30F493F1-8C98-49F9-97C4-6F70A0359EFF}" type="pres">
      <dgm:prSet presAssocID="{7C081E2F-7739-4F0D-9157-930DBDD8A10E}" presName="FiveNodes_2_text" presStyleLbl="node1" presStyleIdx="4" presStyleCnt="5">
        <dgm:presLayoutVars>
          <dgm:bulletEnabled val="1"/>
        </dgm:presLayoutVars>
      </dgm:prSet>
      <dgm:spPr/>
    </dgm:pt>
    <dgm:pt modelId="{A3D46A9B-9AE4-461D-827E-A80754020AEB}" type="pres">
      <dgm:prSet presAssocID="{7C081E2F-7739-4F0D-9157-930DBDD8A10E}" presName="FiveNodes_3_text" presStyleLbl="node1" presStyleIdx="4" presStyleCnt="5">
        <dgm:presLayoutVars>
          <dgm:bulletEnabled val="1"/>
        </dgm:presLayoutVars>
      </dgm:prSet>
      <dgm:spPr/>
    </dgm:pt>
    <dgm:pt modelId="{223BD9EF-CF09-4DAA-A979-FEF07C9A17A8}" type="pres">
      <dgm:prSet presAssocID="{7C081E2F-7739-4F0D-9157-930DBDD8A10E}" presName="FiveNodes_4_text" presStyleLbl="node1" presStyleIdx="4" presStyleCnt="5">
        <dgm:presLayoutVars>
          <dgm:bulletEnabled val="1"/>
        </dgm:presLayoutVars>
      </dgm:prSet>
      <dgm:spPr/>
    </dgm:pt>
    <dgm:pt modelId="{B0DE5D37-987C-4FC2-9287-C49F25DCDEA9}" type="pres">
      <dgm:prSet presAssocID="{7C081E2F-7739-4F0D-9157-930DBDD8A10E}" presName="FiveNodes_5_text" presStyleLbl="node1" presStyleIdx="4" presStyleCnt="5">
        <dgm:presLayoutVars>
          <dgm:bulletEnabled val="1"/>
        </dgm:presLayoutVars>
      </dgm:prSet>
      <dgm:spPr/>
    </dgm:pt>
  </dgm:ptLst>
  <dgm:cxnLst>
    <dgm:cxn modelId="{6D730007-5616-4F2A-8691-E925F1EE8144}" type="presOf" srcId="{9EC39237-A00A-46C7-94F1-D308BAE59B2C}" destId="{D51D44C1-1B90-449C-818A-311FAE48E6E1}" srcOrd="1" destOrd="0" presId="urn:microsoft.com/office/officeart/2005/8/layout/vProcess5"/>
    <dgm:cxn modelId="{1A82230E-E29A-4CBE-8272-6BC85E00C8C3}" type="presOf" srcId="{1BC51E16-DACF-4C74-BB1C-867B7AB3577B}" destId="{6926AD0A-5275-4692-AD3C-A30902B8996F}" srcOrd="0" destOrd="0" presId="urn:microsoft.com/office/officeart/2005/8/layout/vProcess5"/>
    <dgm:cxn modelId="{9898E31C-C242-491B-BD98-4CA38A0CA831}" type="presOf" srcId="{BE6854F5-FFB3-42D4-907E-CC01FA5BC3D1}" destId="{E585B4C4-DD73-42C1-825D-D20967914536}" srcOrd="0" destOrd="0" presId="urn:microsoft.com/office/officeart/2005/8/layout/vProcess5"/>
    <dgm:cxn modelId="{06A79024-14EC-4264-9AD3-B9AAFF084E4F}" srcId="{7C081E2F-7739-4F0D-9157-930DBDD8A10E}" destId="{1BC51E16-DACF-4C74-BB1C-867B7AB3577B}" srcOrd="4" destOrd="0" parTransId="{B37722C9-C11B-47B3-A68E-E42C2705F30A}" sibTransId="{27985084-6F30-4730-A6DA-407A429D7678}"/>
    <dgm:cxn modelId="{E5168B26-0916-4953-89B4-11D881052E51}" type="presOf" srcId="{353291FA-30EE-40D9-80EB-98C73C381445}" destId="{B92EB7E9-1E30-41DE-9C51-F7BE4F7D3479}" srcOrd="0" destOrd="0" presId="urn:microsoft.com/office/officeart/2005/8/layout/vProcess5"/>
    <dgm:cxn modelId="{BFC0B82A-23FF-4A4B-8A5D-2586F184E103}" type="presOf" srcId="{947F6B05-B4C6-49B2-8224-2812DA92C49F}" destId="{D1450F3A-E88D-468E-AFD2-9DDCF23D9BE4}" srcOrd="0" destOrd="0" presId="urn:microsoft.com/office/officeart/2005/8/layout/vProcess5"/>
    <dgm:cxn modelId="{8C68FF2D-8C40-4D6A-92E6-67DFCE75D76F}" srcId="{7C081E2F-7739-4F0D-9157-930DBDD8A10E}" destId="{9EC39237-A00A-46C7-94F1-D308BAE59B2C}" srcOrd="0" destOrd="0" parTransId="{B12D4605-0CC0-47B7-9324-E206C42BC432}" sibTransId="{98EA724C-244E-4F76-AD44-CFA6693142D2}"/>
    <dgm:cxn modelId="{08509C34-EBA0-46BE-863A-325DDF14E4CD}" type="presOf" srcId="{AABF564C-AAF0-4449-B876-4D9CBF2FCF33}" destId="{FAC32902-AB4E-47F7-B499-A465D603A714}" srcOrd="0" destOrd="0" presId="urn:microsoft.com/office/officeart/2005/8/layout/vProcess5"/>
    <dgm:cxn modelId="{74A39C39-DA98-4114-9836-41D7B6518181}" type="presOf" srcId="{983D1B22-7151-45BA-B365-7132B2D43C60}" destId="{3999C750-5812-45D1-95D2-402AA31DC8DE}" srcOrd="0" destOrd="0" presId="urn:microsoft.com/office/officeart/2005/8/layout/vProcess5"/>
    <dgm:cxn modelId="{43BA416F-A9E7-4914-B124-7EFA406799C4}" srcId="{7C081E2F-7739-4F0D-9157-930DBDD8A10E}" destId="{983D1B22-7151-45BA-B365-7132B2D43C60}" srcOrd="2" destOrd="0" parTransId="{ECD34EBC-9F94-46DB-BCED-94369DA1B344}" sibTransId="{DE9FF164-F3DC-4797-BF59-05204EA86B59}"/>
    <dgm:cxn modelId="{0C593076-B725-4E6B-8639-9C03ED3A889F}" type="presOf" srcId="{98EA724C-244E-4F76-AD44-CFA6693142D2}" destId="{5208F388-3077-474A-AF87-DF218973C703}" srcOrd="0" destOrd="0" presId="urn:microsoft.com/office/officeart/2005/8/layout/vProcess5"/>
    <dgm:cxn modelId="{04285756-1CEB-489C-8285-93495D068E9E}" type="presOf" srcId="{983D1B22-7151-45BA-B365-7132B2D43C60}" destId="{A3D46A9B-9AE4-461D-827E-A80754020AEB}" srcOrd="1" destOrd="0" presId="urn:microsoft.com/office/officeart/2005/8/layout/vProcess5"/>
    <dgm:cxn modelId="{76D80B87-5E0D-467B-8137-8A4063A79D1C}" type="presOf" srcId="{AABF564C-AAF0-4449-B876-4D9CBF2FCF33}" destId="{30F493F1-8C98-49F9-97C4-6F70A0359EFF}" srcOrd="1" destOrd="0" presId="urn:microsoft.com/office/officeart/2005/8/layout/vProcess5"/>
    <dgm:cxn modelId="{4A5B5689-F195-4831-95DA-F253CB016557}" type="presOf" srcId="{DE9FF164-F3DC-4797-BF59-05204EA86B59}" destId="{FE6145B6-339D-4737-87A9-CD1D06C9CA3F}" srcOrd="0" destOrd="0" presId="urn:microsoft.com/office/officeart/2005/8/layout/vProcess5"/>
    <dgm:cxn modelId="{518B37A1-12B9-478B-ABBC-E6491FDC187C}" type="presOf" srcId="{9EC39237-A00A-46C7-94F1-D308BAE59B2C}" destId="{FDE53812-9A4E-4CD5-8987-3D5378CC5AEC}" srcOrd="0" destOrd="0" presId="urn:microsoft.com/office/officeart/2005/8/layout/vProcess5"/>
    <dgm:cxn modelId="{B9CC16AE-7A5B-4180-B0BD-E9E4617BF600}" type="presOf" srcId="{1BC51E16-DACF-4C74-BB1C-867B7AB3577B}" destId="{B0DE5D37-987C-4FC2-9287-C49F25DCDEA9}" srcOrd="1" destOrd="0" presId="urn:microsoft.com/office/officeart/2005/8/layout/vProcess5"/>
    <dgm:cxn modelId="{562691BF-5505-4562-A303-63E72AA54507}" type="presOf" srcId="{BE6854F5-FFB3-42D4-907E-CC01FA5BC3D1}" destId="{223BD9EF-CF09-4DAA-A979-FEF07C9A17A8}" srcOrd="1" destOrd="0" presId="urn:microsoft.com/office/officeart/2005/8/layout/vProcess5"/>
    <dgm:cxn modelId="{ADA7A8C0-DEF5-42AF-936F-1A650CF59CFB}" srcId="{7C081E2F-7739-4F0D-9157-930DBDD8A10E}" destId="{AABF564C-AAF0-4449-B876-4D9CBF2FCF33}" srcOrd="1" destOrd="0" parTransId="{4DDA614C-3E3F-43C5-A1D3-B08BD978CC3A}" sibTransId="{353291FA-30EE-40D9-80EB-98C73C381445}"/>
    <dgm:cxn modelId="{1AEC4EE6-3155-44E5-8813-F1EDC10B3D41}" srcId="{7C081E2F-7739-4F0D-9157-930DBDD8A10E}" destId="{BE6854F5-FFB3-42D4-907E-CC01FA5BC3D1}" srcOrd="3" destOrd="0" parTransId="{8E60393E-8949-4ABC-A683-DBE546579E76}" sibTransId="{947F6B05-B4C6-49B2-8224-2812DA92C49F}"/>
    <dgm:cxn modelId="{D9EC51F6-1AB8-4177-90A7-DDB9D7BED847}" type="presOf" srcId="{7C081E2F-7739-4F0D-9157-930DBDD8A10E}" destId="{0AF4FAB5-7F07-44CE-AEDE-CC0504FF08D2}" srcOrd="0" destOrd="0" presId="urn:microsoft.com/office/officeart/2005/8/layout/vProcess5"/>
    <dgm:cxn modelId="{350661CF-D2DE-409F-8C09-9C1CAD488E60}" type="presParOf" srcId="{0AF4FAB5-7F07-44CE-AEDE-CC0504FF08D2}" destId="{4E99D09F-008E-460D-92B1-B9E9A03D0888}" srcOrd="0" destOrd="0" presId="urn:microsoft.com/office/officeart/2005/8/layout/vProcess5"/>
    <dgm:cxn modelId="{B94CF3F5-BE5C-4A31-8A07-36F816BAEA22}" type="presParOf" srcId="{0AF4FAB5-7F07-44CE-AEDE-CC0504FF08D2}" destId="{FDE53812-9A4E-4CD5-8987-3D5378CC5AEC}" srcOrd="1" destOrd="0" presId="urn:microsoft.com/office/officeart/2005/8/layout/vProcess5"/>
    <dgm:cxn modelId="{516FD998-3FC0-4407-894E-EB73A71F2118}" type="presParOf" srcId="{0AF4FAB5-7F07-44CE-AEDE-CC0504FF08D2}" destId="{FAC32902-AB4E-47F7-B499-A465D603A714}" srcOrd="2" destOrd="0" presId="urn:microsoft.com/office/officeart/2005/8/layout/vProcess5"/>
    <dgm:cxn modelId="{96D800D8-1755-4313-BBB7-18F0312D197B}" type="presParOf" srcId="{0AF4FAB5-7F07-44CE-AEDE-CC0504FF08D2}" destId="{3999C750-5812-45D1-95D2-402AA31DC8DE}" srcOrd="3" destOrd="0" presId="urn:microsoft.com/office/officeart/2005/8/layout/vProcess5"/>
    <dgm:cxn modelId="{F1208E5A-E3F1-47E4-B3BC-5845721F66F7}" type="presParOf" srcId="{0AF4FAB5-7F07-44CE-AEDE-CC0504FF08D2}" destId="{E585B4C4-DD73-42C1-825D-D20967914536}" srcOrd="4" destOrd="0" presId="urn:microsoft.com/office/officeart/2005/8/layout/vProcess5"/>
    <dgm:cxn modelId="{3ED82926-21D4-4047-B6E9-43FD73538895}" type="presParOf" srcId="{0AF4FAB5-7F07-44CE-AEDE-CC0504FF08D2}" destId="{6926AD0A-5275-4692-AD3C-A30902B8996F}" srcOrd="5" destOrd="0" presId="urn:microsoft.com/office/officeart/2005/8/layout/vProcess5"/>
    <dgm:cxn modelId="{531576F8-B7CC-4DD3-B4A1-3E6CA2ECC40F}" type="presParOf" srcId="{0AF4FAB5-7F07-44CE-AEDE-CC0504FF08D2}" destId="{5208F388-3077-474A-AF87-DF218973C703}" srcOrd="6" destOrd="0" presId="urn:microsoft.com/office/officeart/2005/8/layout/vProcess5"/>
    <dgm:cxn modelId="{5766BAD5-D0F6-4037-804B-0605E3840837}" type="presParOf" srcId="{0AF4FAB5-7F07-44CE-AEDE-CC0504FF08D2}" destId="{B92EB7E9-1E30-41DE-9C51-F7BE4F7D3479}" srcOrd="7" destOrd="0" presId="urn:microsoft.com/office/officeart/2005/8/layout/vProcess5"/>
    <dgm:cxn modelId="{1EEDC373-7400-4E29-BF38-64B360A97093}" type="presParOf" srcId="{0AF4FAB5-7F07-44CE-AEDE-CC0504FF08D2}" destId="{FE6145B6-339D-4737-87A9-CD1D06C9CA3F}" srcOrd="8" destOrd="0" presId="urn:microsoft.com/office/officeart/2005/8/layout/vProcess5"/>
    <dgm:cxn modelId="{B2A94205-BA1B-45AD-BD68-8DC04A70DCD5}" type="presParOf" srcId="{0AF4FAB5-7F07-44CE-AEDE-CC0504FF08D2}" destId="{D1450F3A-E88D-468E-AFD2-9DDCF23D9BE4}" srcOrd="9" destOrd="0" presId="urn:microsoft.com/office/officeart/2005/8/layout/vProcess5"/>
    <dgm:cxn modelId="{4F59687F-8424-4FEC-B7AC-EB53CE2062C4}" type="presParOf" srcId="{0AF4FAB5-7F07-44CE-AEDE-CC0504FF08D2}" destId="{D51D44C1-1B90-449C-818A-311FAE48E6E1}" srcOrd="10" destOrd="0" presId="urn:microsoft.com/office/officeart/2005/8/layout/vProcess5"/>
    <dgm:cxn modelId="{A774E77F-DD98-4395-94EE-12A28D911AAB}" type="presParOf" srcId="{0AF4FAB5-7F07-44CE-AEDE-CC0504FF08D2}" destId="{30F493F1-8C98-49F9-97C4-6F70A0359EFF}" srcOrd="11" destOrd="0" presId="urn:microsoft.com/office/officeart/2005/8/layout/vProcess5"/>
    <dgm:cxn modelId="{56279532-3807-4E08-B348-39B3A62E163A}" type="presParOf" srcId="{0AF4FAB5-7F07-44CE-AEDE-CC0504FF08D2}" destId="{A3D46A9B-9AE4-461D-827E-A80754020AEB}" srcOrd="12" destOrd="0" presId="urn:microsoft.com/office/officeart/2005/8/layout/vProcess5"/>
    <dgm:cxn modelId="{FBE87F5D-AEF7-4101-99E2-637679D6CE98}" type="presParOf" srcId="{0AF4FAB5-7F07-44CE-AEDE-CC0504FF08D2}" destId="{223BD9EF-CF09-4DAA-A979-FEF07C9A17A8}" srcOrd="13" destOrd="0" presId="urn:microsoft.com/office/officeart/2005/8/layout/vProcess5"/>
    <dgm:cxn modelId="{12592112-335E-4A7C-927B-BEC847857ED9}" type="presParOf" srcId="{0AF4FAB5-7F07-44CE-AEDE-CC0504FF08D2}" destId="{B0DE5D37-987C-4FC2-9287-C49F25DCDEA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90EB9-070E-4CBF-8577-4AEECA9B329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E967C21-45F0-4C19-A668-FBBAFD85C536}">
      <dgm:prSet/>
      <dgm:spPr/>
      <dgm:t>
        <a:bodyPr/>
        <a:lstStyle/>
        <a:p>
          <a:endParaRPr lang="en-US"/>
        </a:p>
      </dgm:t>
    </dgm:pt>
    <dgm:pt modelId="{F74AA4FD-B902-498E-BBBF-6E02FBAD877A}" type="parTrans" cxnId="{D02B6409-089C-4F62-8B97-A4BBB35AD39C}">
      <dgm:prSet/>
      <dgm:spPr/>
      <dgm:t>
        <a:bodyPr/>
        <a:lstStyle/>
        <a:p>
          <a:endParaRPr lang="en-US"/>
        </a:p>
      </dgm:t>
    </dgm:pt>
    <dgm:pt modelId="{05C8D164-825E-4060-8912-1D0E8A722CCB}" type="sibTrans" cxnId="{D02B6409-089C-4F62-8B97-A4BBB35AD39C}">
      <dgm:prSet/>
      <dgm:spPr/>
      <dgm:t>
        <a:bodyPr/>
        <a:lstStyle/>
        <a:p>
          <a:endParaRPr lang="en-US"/>
        </a:p>
      </dgm:t>
    </dgm:pt>
    <dgm:pt modelId="{95B70F3D-4902-4C93-ACC9-0D6F40418ED4}">
      <dgm:prSet/>
      <dgm:spPr/>
      <dgm:t>
        <a:bodyPr/>
        <a:lstStyle/>
        <a:p>
          <a:r>
            <a:rPr lang="en-US"/>
            <a:t>Objective: measurable and have observable characteristics, should be able to see it or hear it and count it.</a:t>
          </a:r>
        </a:p>
      </dgm:t>
    </dgm:pt>
    <dgm:pt modelId="{4E688AC9-4DB9-4E60-A857-5DE0D8EBF088}" type="parTrans" cxnId="{6F6A8EDD-E029-44F4-8979-081168EEA122}">
      <dgm:prSet/>
      <dgm:spPr/>
      <dgm:t>
        <a:bodyPr/>
        <a:lstStyle/>
        <a:p>
          <a:endParaRPr lang="en-US"/>
        </a:p>
      </dgm:t>
    </dgm:pt>
    <dgm:pt modelId="{F6653976-998D-4754-AB41-90311C48601C}" type="sibTrans" cxnId="{6F6A8EDD-E029-44F4-8979-081168EEA122}">
      <dgm:prSet/>
      <dgm:spPr/>
      <dgm:t>
        <a:bodyPr/>
        <a:lstStyle/>
        <a:p>
          <a:endParaRPr lang="en-US"/>
        </a:p>
      </dgm:t>
    </dgm:pt>
    <dgm:pt modelId="{70969B5D-F119-458E-B8A4-8091C002C668}">
      <dgm:prSet/>
      <dgm:spPr/>
      <dgm:t>
        <a:bodyPr/>
        <a:lstStyle/>
        <a:p>
          <a:r>
            <a:rPr lang="en-US"/>
            <a:t>Clear: should be distinct, explicit, obvious and clear so another person can read it and measure it.</a:t>
          </a:r>
        </a:p>
      </dgm:t>
    </dgm:pt>
    <dgm:pt modelId="{F4863FB9-811E-4EAA-A31D-DCE33F554502}" type="parTrans" cxnId="{7265C718-7B28-4481-907A-3073CEFE7721}">
      <dgm:prSet/>
      <dgm:spPr/>
      <dgm:t>
        <a:bodyPr/>
        <a:lstStyle/>
        <a:p>
          <a:endParaRPr lang="en-US"/>
        </a:p>
      </dgm:t>
    </dgm:pt>
    <dgm:pt modelId="{5A3FEA7B-FB4D-43EF-935A-472A3DDCC6AF}" type="sibTrans" cxnId="{7265C718-7B28-4481-907A-3073CEFE7721}">
      <dgm:prSet/>
      <dgm:spPr/>
      <dgm:t>
        <a:bodyPr/>
        <a:lstStyle/>
        <a:p>
          <a:endParaRPr lang="en-US"/>
        </a:p>
      </dgm:t>
    </dgm:pt>
    <dgm:pt modelId="{8CB54086-C269-413A-8ED6-8AFD88C4EF81}">
      <dgm:prSet/>
      <dgm:spPr/>
      <dgm:t>
        <a:bodyPr/>
        <a:lstStyle/>
        <a:p>
          <a:r>
            <a:rPr lang="en-US"/>
            <a:t>Complete: it should include language that directs the observer in all situations, leaving little for judgment (i.e. examples and non-examples).</a:t>
          </a:r>
        </a:p>
        <a:p>
          <a:endParaRPr lang="en-US"/>
        </a:p>
      </dgm:t>
    </dgm:pt>
    <dgm:pt modelId="{62C15EBA-152D-4767-B0ED-74714B80F94F}" type="parTrans" cxnId="{D0EE283C-C814-4B1E-9CBC-2044DEF8350A}">
      <dgm:prSet/>
      <dgm:spPr/>
      <dgm:t>
        <a:bodyPr/>
        <a:lstStyle/>
        <a:p>
          <a:endParaRPr lang="en-US"/>
        </a:p>
      </dgm:t>
    </dgm:pt>
    <dgm:pt modelId="{DE8EF0D1-D5FA-449B-8655-FEB6EA722D7F}" type="sibTrans" cxnId="{D0EE283C-C814-4B1E-9CBC-2044DEF8350A}">
      <dgm:prSet/>
      <dgm:spPr/>
      <dgm:t>
        <a:bodyPr/>
        <a:lstStyle/>
        <a:p>
          <a:endParaRPr lang="en-US"/>
        </a:p>
      </dgm:t>
    </dgm:pt>
    <dgm:pt modelId="{B23D5690-6D2F-4FF8-91A9-F795E5AD19EA}" type="pres">
      <dgm:prSet presAssocID="{93390EB9-070E-4CBF-8577-4AEECA9B329F}" presName="vert0" presStyleCnt="0">
        <dgm:presLayoutVars>
          <dgm:dir/>
          <dgm:animOne val="branch"/>
          <dgm:animLvl val="lvl"/>
        </dgm:presLayoutVars>
      </dgm:prSet>
      <dgm:spPr/>
    </dgm:pt>
    <dgm:pt modelId="{4562F5F8-C46F-44DD-992B-AA0C2CAF1272}" type="pres">
      <dgm:prSet presAssocID="{4E967C21-45F0-4C19-A668-FBBAFD85C536}" presName="thickLine" presStyleLbl="alignNode1" presStyleIdx="0" presStyleCnt="1"/>
      <dgm:spPr/>
    </dgm:pt>
    <dgm:pt modelId="{BD3C171D-E865-4CA8-A1E7-6375B14FDF16}" type="pres">
      <dgm:prSet presAssocID="{4E967C21-45F0-4C19-A668-FBBAFD85C536}" presName="horz1" presStyleCnt="0"/>
      <dgm:spPr/>
    </dgm:pt>
    <dgm:pt modelId="{41C59CF2-6464-4FA6-B90C-DFF39609DE6E}" type="pres">
      <dgm:prSet presAssocID="{4E967C21-45F0-4C19-A668-FBBAFD85C536}" presName="tx1" presStyleLbl="revTx" presStyleIdx="0" presStyleCnt="4"/>
      <dgm:spPr/>
    </dgm:pt>
    <dgm:pt modelId="{2655DB83-6D70-44DC-8A4E-442E39BC7546}" type="pres">
      <dgm:prSet presAssocID="{4E967C21-45F0-4C19-A668-FBBAFD85C536}" presName="vert1" presStyleCnt="0"/>
      <dgm:spPr/>
    </dgm:pt>
    <dgm:pt modelId="{E9279FCE-8DAC-4CAF-A369-96060841D5AA}" type="pres">
      <dgm:prSet presAssocID="{95B70F3D-4902-4C93-ACC9-0D6F40418ED4}" presName="vertSpace2a" presStyleCnt="0"/>
      <dgm:spPr/>
    </dgm:pt>
    <dgm:pt modelId="{266844DC-5D5A-4956-989A-E3E240E6526F}" type="pres">
      <dgm:prSet presAssocID="{95B70F3D-4902-4C93-ACC9-0D6F40418ED4}" presName="horz2" presStyleCnt="0"/>
      <dgm:spPr/>
    </dgm:pt>
    <dgm:pt modelId="{A366CA68-43E0-4EEE-A34A-420D3231B64D}" type="pres">
      <dgm:prSet presAssocID="{95B70F3D-4902-4C93-ACC9-0D6F40418ED4}" presName="horzSpace2" presStyleCnt="0"/>
      <dgm:spPr/>
    </dgm:pt>
    <dgm:pt modelId="{332B4BC9-E688-4AEF-A57F-9908B85502C2}" type="pres">
      <dgm:prSet presAssocID="{95B70F3D-4902-4C93-ACC9-0D6F40418ED4}" presName="tx2" presStyleLbl="revTx" presStyleIdx="1" presStyleCnt="4"/>
      <dgm:spPr/>
    </dgm:pt>
    <dgm:pt modelId="{EEB94C0F-0AC6-4C9D-B78C-F4E069A4D0A8}" type="pres">
      <dgm:prSet presAssocID="{95B70F3D-4902-4C93-ACC9-0D6F40418ED4}" presName="vert2" presStyleCnt="0"/>
      <dgm:spPr/>
    </dgm:pt>
    <dgm:pt modelId="{1252F1DF-75B2-4520-BA7B-CBD743202067}" type="pres">
      <dgm:prSet presAssocID="{95B70F3D-4902-4C93-ACC9-0D6F40418ED4}" presName="thinLine2b" presStyleLbl="callout" presStyleIdx="0" presStyleCnt="3"/>
      <dgm:spPr/>
    </dgm:pt>
    <dgm:pt modelId="{83EF246A-93F9-4B00-92B3-8754336FD94C}" type="pres">
      <dgm:prSet presAssocID="{95B70F3D-4902-4C93-ACC9-0D6F40418ED4}" presName="vertSpace2b" presStyleCnt="0"/>
      <dgm:spPr/>
    </dgm:pt>
    <dgm:pt modelId="{75FA2B51-49D0-49EE-9FF4-67C9F8ED2752}" type="pres">
      <dgm:prSet presAssocID="{70969B5D-F119-458E-B8A4-8091C002C668}" presName="horz2" presStyleCnt="0"/>
      <dgm:spPr/>
    </dgm:pt>
    <dgm:pt modelId="{CA0217B4-EED7-47EF-A475-3736F41CF5F8}" type="pres">
      <dgm:prSet presAssocID="{70969B5D-F119-458E-B8A4-8091C002C668}" presName="horzSpace2" presStyleCnt="0"/>
      <dgm:spPr/>
    </dgm:pt>
    <dgm:pt modelId="{300AF09C-10EB-424D-8941-421352F47FFD}" type="pres">
      <dgm:prSet presAssocID="{70969B5D-F119-458E-B8A4-8091C002C668}" presName="tx2" presStyleLbl="revTx" presStyleIdx="2" presStyleCnt="4"/>
      <dgm:spPr/>
    </dgm:pt>
    <dgm:pt modelId="{88FE3D53-69EC-4632-86AE-7A7692A06EF4}" type="pres">
      <dgm:prSet presAssocID="{70969B5D-F119-458E-B8A4-8091C002C668}" presName="vert2" presStyleCnt="0"/>
      <dgm:spPr/>
    </dgm:pt>
    <dgm:pt modelId="{2031FA8D-1756-4249-A2E0-407FFAE97DB9}" type="pres">
      <dgm:prSet presAssocID="{70969B5D-F119-458E-B8A4-8091C002C668}" presName="thinLine2b" presStyleLbl="callout" presStyleIdx="1" presStyleCnt="3"/>
      <dgm:spPr/>
    </dgm:pt>
    <dgm:pt modelId="{1229B3F6-2FFF-4EEB-9A6C-4420E29AD29D}" type="pres">
      <dgm:prSet presAssocID="{70969B5D-F119-458E-B8A4-8091C002C668}" presName="vertSpace2b" presStyleCnt="0"/>
      <dgm:spPr/>
    </dgm:pt>
    <dgm:pt modelId="{9DA3D03C-FDEA-4C5F-9AD4-F7AF4FFC971B}" type="pres">
      <dgm:prSet presAssocID="{8CB54086-C269-413A-8ED6-8AFD88C4EF81}" presName="horz2" presStyleCnt="0"/>
      <dgm:spPr/>
    </dgm:pt>
    <dgm:pt modelId="{AAB9243A-6333-4DEA-94F3-1DD9EE5C8CDD}" type="pres">
      <dgm:prSet presAssocID="{8CB54086-C269-413A-8ED6-8AFD88C4EF81}" presName="horzSpace2" presStyleCnt="0"/>
      <dgm:spPr/>
    </dgm:pt>
    <dgm:pt modelId="{77BF7036-32D3-4ACC-9DAC-31B8D1840DB9}" type="pres">
      <dgm:prSet presAssocID="{8CB54086-C269-413A-8ED6-8AFD88C4EF81}" presName="tx2" presStyleLbl="revTx" presStyleIdx="3" presStyleCnt="4"/>
      <dgm:spPr/>
    </dgm:pt>
    <dgm:pt modelId="{F07F3179-E818-46A3-B77E-E0502B730939}" type="pres">
      <dgm:prSet presAssocID="{8CB54086-C269-413A-8ED6-8AFD88C4EF81}" presName="vert2" presStyleCnt="0"/>
      <dgm:spPr/>
    </dgm:pt>
    <dgm:pt modelId="{1C0F0597-4FF6-413C-9F2A-8FEF4E3BAB40}" type="pres">
      <dgm:prSet presAssocID="{8CB54086-C269-413A-8ED6-8AFD88C4EF81}" presName="thinLine2b" presStyleLbl="callout" presStyleIdx="2" presStyleCnt="3"/>
      <dgm:spPr/>
    </dgm:pt>
    <dgm:pt modelId="{1EFF8C87-BF09-4E25-A032-CCAFB8C52D21}" type="pres">
      <dgm:prSet presAssocID="{8CB54086-C269-413A-8ED6-8AFD88C4EF81}" presName="vertSpace2b" presStyleCnt="0"/>
      <dgm:spPr/>
    </dgm:pt>
  </dgm:ptLst>
  <dgm:cxnLst>
    <dgm:cxn modelId="{D02B6409-089C-4F62-8B97-A4BBB35AD39C}" srcId="{93390EB9-070E-4CBF-8577-4AEECA9B329F}" destId="{4E967C21-45F0-4C19-A668-FBBAFD85C536}" srcOrd="0" destOrd="0" parTransId="{F74AA4FD-B902-498E-BBBF-6E02FBAD877A}" sibTransId="{05C8D164-825E-4060-8912-1D0E8A722CCB}"/>
    <dgm:cxn modelId="{7265C718-7B28-4481-907A-3073CEFE7721}" srcId="{4E967C21-45F0-4C19-A668-FBBAFD85C536}" destId="{70969B5D-F119-458E-B8A4-8091C002C668}" srcOrd="1" destOrd="0" parTransId="{F4863FB9-811E-4EAA-A31D-DCE33F554502}" sibTransId="{5A3FEA7B-FB4D-43EF-935A-472A3DDCC6AF}"/>
    <dgm:cxn modelId="{D0EE283C-C814-4B1E-9CBC-2044DEF8350A}" srcId="{4E967C21-45F0-4C19-A668-FBBAFD85C536}" destId="{8CB54086-C269-413A-8ED6-8AFD88C4EF81}" srcOrd="2" destOrd="0" parTransId="{62C15EBA-152D-4767-B0ED-74714B80F94F}" sibTransId="{DE8EF0D1-D5FA-449B-8655-FEB6EA722D7F}"/>
    <dgm:cxn modelId="{FECE7AB1-B2AA-42AC-8EC4-86DFFF9CE679}" type="presOf" srcId="{95B70F3D-4902-4C93-ACC9-0D6F40418ED4}" destId="{332B4BC9-E688-4AEF-A57F-9908B85502C2}" srcOrd="0" destOrd="0" presId="urn:microsoft.com/office/officeart/2008/layout/LinedList"/>
    <dgm:cxn modelId="{74CAB8B5-A0D2-4D8B-B0D3-DF877A374408}" type="presOf" srcId="{4E967C21-45F0-4C19-A668-FBBAFD85C536}" destId="{41C59CF2-6464-4FA6-B90C-DFF39609DE6E}" srcOrd="0" destOrd="0" presId="urn:microsoft.com/office/officeart/2008/layout/LinedList"/>
    <dgm:cxn modelId="{D1B890D2-16B4-4ECB-88C8-29661C108670}" type="presOf" srcId="{93390EB9-070E-4CBF-8577-4AEECA9B329F}" destId="{B23D5690-6D2F-4FF8-91A9-F795E5AD19EA}" srcOrd="0" destOrd="0" presId="urn:microsoft.com/office/officeart/2008/layout/LinedList"/>
    <dgm:cxn modelId="{A82EA7D3-8143-435D-B93C-78832CD9B4C3}" type="presOf" srcId="{70969B5D-F119-458E-B8A4-8091C002C668}" destId="{300AF09C-10EB-424D-8941-421352F47FFD}" srcOrd="0" destOrd="0" presId="urn:microsoft.com/office/officeart/2008/layout/LinedList"/>
    <dgm:cxn modelId="{7CD1ADDB-DBF2-4926-8832-95E97D9B0DB8}" type="presOf" srcId="{8CB54086-C269-413A-8ED6-8AFD88C4EF81}" destId="{77BF7036-32D3-4ACC-9DAC-31B8D1840DB9}" srcOrd="0" destOrd="0" presId="urn:microsoft.com/office/officeart/2008/layout/LinedList"/>
    <dgm:cxn modelId="{6F6A8EDD-E029-44F4-8979-081168EEA122}" srcId="{4E967C21-45F0-4C19-A668-FBBAFD85C536}" destId="{95B70F3D-4902-4C93-ACC9-0D6F40418ED4}" srcOrd="0" destOrd="0" parTransId="{4E688AC9-4DB9-4E60-A857-5DE0D8EBF088}" sibTransId="{F6653976-998D-4754-AB41-90311C48601C}"/>
    <dgm:cxn modelId="{E19AA41B-4BED-4393-8FE3-3E66C5599BAF}" type="presParOf" srcId="{B23D5690-6D2F-4FF8-91A9-F795E5AD19EA}" destId="{4562F5F8-C46F-44DD-992B-AA0C2CAF1272}" srcOrd="0" destOrd="0" presId="urn:microsoft.com/office/officeart/2008/layout/LinedList"/>
    <dgm:cxn modelId="{BA1F0B22-0807-44C9-ACB4-F1A0200F69E9}" type="presParOf" srcId="{B23D5690-6D2F-4FF8-91A9-F795E5AD19EA}" destId="{BD3C171D-E865-4CA8-A1E7-6375B14FDF16}" srcOrd="1" destOrd="0" presId="urn:microsoft.com/office/officeart/2008/layout/LinedList"/>
    <dgm:cxn modelId="{66DC127E-C43E-4C2D-A158-CB68E5A7776F}" type="presParOf" srcId="{BD3C171D-E865-4CA8-A1E7-6375B14FDF16}" destId="{41C59CF2-6464-4FA6-B90C-DFF39609DE6E}" srcOrd="0" destOrd="0" presId="urn:microsoft.com/office/officeart/2008/layout/LinedList"/>
    <dgm:cxn modelId="{790B5F1D-FA4C-4833-9500-721DA0DCF38D}" type="presParOf" srcId="{BD3C171D-E865-4CA8-A1E7-6375B14FDF16}" destId="{2655DB83-6D70-44DC-8A4E-442E39BC7546}" srcOrd="1" destOrd="0" presId="urn:microsoft.com/office/officeart/2008/layout/LinedList"/>
    <dgm:cxn modelId="{7C4A0EF6-B803-453D-A4FF-C6BC4E38D27E}" type="presParOf" srcId="{2655DB83-6D70-44DC-8A4E-442E39BC7546}" destId="{E9279FCE-8DAC-4CAF-A369-96060841D5AA}" srcOrd="0" destOrd="0" presId="urn:microsoft.com/office/officeart/2008/layout/LinedList"/>
    <dgm:cxn modelId="{8E495B16-6DCC-4973-9275-4C73AA3B493D}" type="presParOf" srcId="{2655DB83-6D70-44DC-8A4E-442E39BC7546}" destId="{266844DC-5D5A-4956-989A-E3E240E6526F}" srcOrd="1" destOrd="0" presId="urn:microsoft.com/office/officeart/2008/layout/LinedList"/>
    <dgm:cxn modelId="{263C26BB-C0F3-4ECF-B55C-D02C315AD2F5}" type="presParOf" srcId="{266844DC-5D5A-4956-989A-E3E240E6526F}" destId="{A366CA68-43E0-4EEE-A34A-420D3231B64D}" srcOrd="0" destOrd="0" presId="urn:microsoft.com/office/officeart/2008/layout/LinedList"/>
    <dgm:cxn modelId="{F4DA30B0-FCD8-481F-9F29-85CF6317ABE5}" type="presParOf" srcId="{266844DC-5D5A-4956-989A-E3E240E6526F}" destId="{332B4BC9-E688-4AEF-A57F-9908B85502C2}" srcOrd="1" destOrd="0" presId="urn:microsoft.com/office/officeart/2008/layout/LinedList"/>
    <dgm:cxn modelId="{C3C51086-AD95-4F47-A84A-47D7BCB9CB26}" type="presParOf" srcId="{266844DC-5D5A-4956-989A-E3E240E6526F}" destId="{EEB94C0F-0AC6-4C9D-B78C-F4E069A4D0A8}" srcOrd="2" destOrd="0" presId="urn:microsoft.com/office/officeart/2008/layout/LinedList"/>
    <dgm:cxn modelId="{66F76A5C-F43A-46FC-B002-7A04FA821A6F}" type="presParOf" srcId="{2655DB83-6D70-44DC-8A4E-442E39BC7546}" destId="{1252F1DF-75B2-4520-BA7B-CBD743202067}" srcOrd="2" destOrd="0" presId="urn:microsoft.com/office/officeart/2008/layout/LinedList"/>
    <dgm:cxn modelId="{93596993-676B-4839-8D7B-21DEF004267E}" type="presParOf" srcId="{2655DB83-6D70-44DC-8A4E-442E39BC7546}" destId="{83EF246A-93F9-4B00-92B3-8754336FD94C}" srcOrd="3" destOrd="0" presId="urn:microsoft.com/office/officeart/2008/layout/LinedList"/>
    <dgm:cxn modelId="{B9B02D8F-D7FC-492B-A16C-E6F81A2CC8FB}" type="presParOf" srcId="{2655DB83-6D70-44DC-8A4E-442E39BC7546}" destId="{75FA2B51-49D0-49EE-9FF4-67C9F8ED2752}" srcOrd="4" destOrd="0" presId="urn:microsoft.com/office/officeart/2008/layout/LinedList"/>
    <dgm:cxn modelId="{534DBC94-23A7-4E37-A1EA-E9DCDE0335B4}" type="presParOf" srcId="{75FA2B51-49D0-49EE-9FF4-67C9F8ED2752}" destId="{CA0217B4-EED7-47EF-A475-3736F41CF5F8}" srcOrd="0" destOrd="0" presId="urn:microsoft.com/office/officeart/2008/layout/LinedList"/>
    <dgm:cxn modelId="{780036B1-20C7-4A3C-9E58-B43F9818BED0}" type="presParOf" srcId="{75FA2B51-49D0-49EE-9FF4-67C9F8ED2752}" destId="{300AF09C-10EB-424D-8941-421352F47FFD}" srcOrd="1" destOrd="0" presId="urn:microsoft.com/office/officeart/2008/layout/LinedList"/>
    <dgm:cxn modelId="{15ECD82D-5BB0-4590-9618-BE9688CBA7CF}" type="presParOf" srcId="{75FA2B51-49D0-49EE-9FF4-67C9F8ED2752}" destId="{88FE3D53-69EC-4632-86AE-7A7692A06EF4}" srcOrd="2" destOrd="0" presId="urn:microsoft.com/office/officeart/2008/layout/LinedList"/>
    <dgm:cxn modelId="{A0FF5A0D-F1EB-46E2-AC70-980EDA188ACC}" type="presParOf" srcId="{2655DB83-6D70-44DC-8A4E-442E39BC7546}" destId="{2031FA8D-1756-4249-A2E0-407FFAE97DB9}" srcOrd="5" destOrd="0" presId="urn:microsoft.com/office/officeart/2008/layout/LinedList"/>
    <dgm:cxn modelId="{A12E72B6-1D39-41C6-AC70-1CF419DC7FA3}" type="presParOf" srcId="{2655DB83-6D70-44DC-8A4E-442E39BC7546}" destId="{1229B3F6-2FFF-4EEB-9A6C-4420E29AD29D}" srcOrd="6" destOrd="0" presId="urn:microsoft.com/office/officeart/2008/layout/LinedList"/>
    <dgm:cxn modelId="{C62C1483-52BE-456C-9307-42699DCFCD94}" type="presParOf" srcId="{2655DB83-6D70-44DC-8A4E-442E39BC7546}" destId="{9DA3D03C-FDEA-4C5F-9AD4-F7AF4FFC971B}" srcOrd="7" destOrd="0" presId="urn:microsoft.com/office/officeart/2008/layout/LinedList"/>
    <dgm:cxn modelId="{95F7C827-7580-40AC-99E7-AA89142102FF}" type="presParOf" srcId="{9DA3D03C-FDEA-4C5F-9AD4-F7AF4FFC971B}" destId="{AAB9243A-6333-4DEA-94F3-1DD9EE5C8CDD}" srcOrd="0" destOrd="0" presId="urn:microsoft.com/office/officeart/2008/layout/LinedList"/>
    <dgm:cxn modelId="{F237C7F8-A48E-493F-B618-CFE97E1E5795}" type="presParOf" srcId="{9DA3D03C-FDEA-4C5F-9AD4-F7AF4FFC971B}" destId="{77BF7036-32D3-4ACC-9DAC-31B8D1840DB9}" srcOrd="1" destOrd="0" presId="urn:microsoft.com/office/officeart/2008/layout/LinedList"/>
    <dgm:cxn modelId="{8B0A59C0-B44F-47FB-9B22-0A9E085997CB}" type="presParOf" srcId="{9DA3D03C-FDEA-4C5F-9AD4-F7AF4FFC971B}" destId="{F07F3179-E818-46A3-B77E-E0502B730939}" srcOrd="2" destOrd="0" presId="urn:microsoft.com/office/officeart/2008/layout/LinedList"/>
    <dgm:cxn modelId="{995D5B79-60AF-426D-80B6-20B7738CE77F}" type="presParOf" srcId="{2655DB83-6D70-44DC-8A4E-442E39BC7546}" destId="{1C0F0597-4FF6-413C-9F2A-8FEF4E3BAB40}" srcOrd="8" destOrd="0" presId="urn:microsoft.com/office/officeart/2008/layout/LinedList"/>
    <dgm:cxn modelId="{BAF746F3-CDC2-40F1-B13F-F055E3483B14}" type="presParOf" srcId="{2655DB83-6D70-44DC-8A4E-442E39BC7546}" destId="{1EFF8C87-BF09-4E25-A032-CCAFB8C52D2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2AB6B4-CF62-4C10-B60D-86F135E6EF8F}"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182F0993-359A-4C9F-AECB-D297BDAD3456}">
      <dgm:prSet/>
      <dgm:spPr/>
      <dgm:t>
        <a:bodyPr/>
        <a:lstStyle/>
        <a:p>
          <a:r>
            <a:rPr lang="en-US"/>
            <a:t>Label the behavior</a:t>
          </a:r>
        </a:p>
      </dgm:t>
    </dgm:pt>
    <dgm:pt modelId="{BE016504-4121-4E23-BEF4-617045FCEBCA}" type="parTrans" cxnId="{8E312059-9DFB-4E8D-9440-04AC1E2AA332}">
      <dgm:prSet/>
      <dgm:spPr/>
      <dgm:t>
        <a:bodyPr/>
        <a:lstStyle/>
        <a:p>
          <a:endParaRPr lang="en-US"/>
        </a:p>
      </dgm:t>
    </dgm:pt>
    <dgm:pt modelId="{ECBA9D80-C6C0-4667-B13A-F6DF5E6CCF07}" type="sibTrans" cxnId="{8E312059-9DFB-4E8D-9440-04AC1E2AA332}">
      <dgm:prSet phldrT="1" phldr="0"/>
      <dgm:spPr/>
      <dgm:t>
        <a:bodyPr/>
        <a:lstStyle/>
        <a:p>
          <a:r>
            <a:rPr lang="en-US"/>
            <a:t>1</a:t>
          </a:r>
        </a:p>
      </dgm:t>
    </dgm:pt>
    <dgm:pt modelId="{93E18675-46A8-453F-AB86-2998CA00411A}">
      <dgm:prSet/>
      <dgm:spPr/>
      <dgm:t>
        <a:bodyPr/>
        <a:lstStyle/>
        <a:p>
          <a:r>
            <a:rPr lang="en-US"/>
            <a:t>Define the target behavior in objective terms</a:t>
          </a:r>
        </a:p>
      </dgm:t>
    </dgm:pt>
    <dgm:pt modelId="{7061508E-5BDA-4A88-A0CA-2FD971054506}" type="parTrans" cxnId="{E3E706EE-D0AC-4154-BFDE-4682890EACC7}">
      <dgm:prSet/>
      <dgm:spPr/>
      <dgm:t>
        <a:bodyPr/>
        <a:lstStyle/>
        <a:p>
          <a:endParaRPr lang="en-US"/>
        </a:p>
      </dgm:t>
    </dgm:pt>
    <dgm:pt modelId="{7C41C63B-EAD0-4B0D-A1C6-CD7F95DD9A65}" type="sibTrans" cxnId="{E3E706EE-D0AC-4154-BFDE-4682890EACC7}">
      <dgm:prSet phldrT="2" phldr="0"/>
      <dgm:spPr/>
      <dgm:t>
        <a:bodyPr/>
        <a:lstStyle/>
        <a:p>
          <a:r>
            <a:rPr lang="en-US"/>
            <a:t>2</a:t>
          </a:r>
        </a:p>
      </dgm:t>
    </dgm:pt>
    <dgm:pt modelId="{3E9CC7FD-B5CA-4E80-9657-F41D9D6C678B}">
      <dgm:prSet/>
      <dgm:spPr/>
      <dgm:t>
        <a:bodyPr/>
        <a:lstStyle/>
        <a:p>
          <a:r>
            <a:rPr lang="en-US"/>
            <a:t>Develop examples and non-examples</a:t>
          </a:r>
        </a:p>
      </dgm:t>
    </dgm:pt>
    <dgm:pt modelId="{4086E316-B93A-432B-A172-6D3764413035}" type="parTrans" cxnId="{E264CE25-CA8E-407F-BC2E-41345882555A}">
      <dgm:prSet/>
      <dgm:spPr/>
      <dgm:t>
        <a:bodyPr/>
        <a:lstStyle/>
        <a:p>
          <a:endParaRPr lang="en-US"/>
        </a:p>
      </dgm:t>
    </dgm:pt>
    <dgm:pt modelId="{69862B48-3B72-4A2E-9879-F3CA9DD24C97}" type="sibTrans" cxnId="{E264CE25-CA8E-407F-BC2E-41345882555A}">
      <dgm:prSet phldrT="3" phldr="0"/>
      <dgm:spPr/>
      <dgm:t>
        <a:bodyPr/>
        <a:lstStyle/>
        <a:p>
          <a:r>
            <a:rPr lang="en-US"/>
            <a:t>3</a:t>
          </a:r>
        </a:p>
      </dgm:t>
    </dgm:pt>
    <dgm:pt modelId="{5F541DEB-C9F9-4694-996C-D93DD1247320}">
      <dgm:prSet/>
      <dgm:spPr/>
      <dgm:t>
        <a:bodyPr/>
        <a:lstStyle/>
        <a:p>
          <a:r>
            <a:rPr lang="en-US"/>
            <a:t>Put the definition, examples, and non-examples together to write the operational definition. </a:t>
          </a:r>
        </a:p>
      </dgm:t>
    </dgm:pt>
    <dgm:pt modelId="{81E536F0-A8AC-4A20-A393-C9721F114D57}" type="parTrans" cxnId="{0801441A-F9E2-42C1-BD7D-DE7A30F9A69A}">
      <dgm:prSet/>
      <dgm:spPr/>
      <dgm:t>
        <a:bodyPr/>
        <a:lstStyle/>
        <a:p>
          <a:endParaRPr lang="en-US"/>
        </a:p>
      </dgm:t>
    </dgm:pt>
    <dgm:pt modelId="{D2211BCC-F237-4611-8662-99EE3CE4782B}" type="sibTrans" cxnId="{0801441A-F9E2-42C1-BD7D-DE7A30F9A69A}">
      <dgm:prSet phldrT="4" phldr="0"/>
      <dgm:spPr/>
      <dgm:t>
        <a:bodyPr/>
        <a:lstStyle/>
        <a:p>
          <a:r>
            <a:rPr lang="en-US"/>
            <a:t>4</a:t>
          </a:r>
        </a:p>
      </dgm:t>
    </dgm:pt>
    <dgm:pt modelId="{AA31AD87-E1FF-4CE5-A0E0-0AA5C8FE973E}" type="pres">
      <dgm:prSet presAssocID="{AF2AB6B4-CF62-4C10-B60D-86F135E6EF8F}" presName="Name0" presStyleCnt="0">
        <dgm:presLayoutVars>
          <dgm:animLvl val="lvl"/>
          <dgm:resizeHandles val="exact"/>
        </dgm:presLayoutVars>
      </dgm:prSet>
      <dgm:spPr/>
    </dgm:pt>
    <dgm:pt modelId="{24C73372-E0A4-4B1D-B73A-CF887F0476B1}" type="pres">
      <dgm:prSet presAssocID="{182F0993-359A-4C9F-AECB-D297BDAD3456}" presName="compositeNode" presStyleCnt="0">
        <dgm:presLayoutVars>
          <dgm:bulletEnabled val="1"/>
        </dgm:presLayoutVars>
      </dgm:prSet>
      <dgm:spPr/>
    </dgm:pt>
    <dgm:pt modelId="{A9FFF555-0B1D-4011-B764-29A192882AA1}" type="pres">
      <dgm:prSet presAssocID="{182F0993-359A-4C9F-AECB-D297BDAD3456}" presName="bgRect" presStyleLbl="bgAccFollowNode1" presStyleIdx="0" presStyleCnt="4"/>
      <dgm:spPr/>
    </dgm:pt>
    <dgm:pt modelId="{D63C33D1-ADC6-43DC-A8C1-D1160E33E606}" type="pres">
      <dgm:prSet presAssocID="{ECBA9D80-C6C0-4667-B13A-F6DF5E6CCF07}" presName="sibTransNodeCircle" presStyleLbl="alignNode1" presStyleIdx="0" presStyleCnt="8">
        <dgm:presLayoutVars>
          <dgm:chMax val="0"/>
          <dgm:bulletEnabled/>
        </dgm:presLayoutVars>
      </dgm:prSet>
      <dgm:spPr/>
    </dgm:pt>
    <dgm:pt modelId="{ADAE8153-44AA-4A61-839B-A662EC59E691}" type="pres">
      <dgm:prSet presAssocID="{182F0993-359A-4C9F-AECB-D297BDAD3456}" presName="bottomLine" presStyleLbl="alignNode1" presStyleIdx="1" presStyleCnt="8">
        <dgm:presLayoutVars/>
      </dgm:prSet>
      <dgm:spPr/>
    </dgm:pt>
    <dgm:pt modelId="{583C2139-B9FC-4E76-BF9A-12CD4DB247CB}" type="pres">
      <dgm:prSet presAssocID="{182F0993-359A-4C9F-AECB-D297BDAD3456}" presName="nodeText" presStyleLbl="bgAccFollowNode1" presStyleIdx="0" presStyleCnt="4">
        <dgm:presLayoutVars>
          <dgm:bulletEnabled val="1"/>
        </dgm:presLayoutVars>
      </dgm:prSet>
      <dgm:spPr/>
    </dgm:pt>
    <dgm:pt modelId="{5E09E281-4D77-4B0D-8619-D2BEF9512992}" type="pres">
      <dgm:prSet presAssocID="{ECBA9D80-C6C0-4667-B13A-F6DF5E6CCF07}" presName="sibTrans" presStyleCnt="0"/>
      <dgm:spPr/>
    </dgm:pt>
    <dgm:pt modelId="{7CA5977D-E4B5-4255-A7D4-65FBCB27CFD2}" type="pres">
      <dgm:prSet presAssocID="{93E18675-46A8-453F-AB86-2998CA00411A}" presName="compositeNode" presStyleCnt="0">
        <dgm:presLayoutVars>
          <dgm:bulletEnabled val="1"/>
        </dgm:presLayoutVars>
      </dgm:prSet>
      <dgm:spPr/>
    </dgm:pt>
    <dgm:pt modelId="{EF490C6E-675F-42DF-86C1-92D57D8993E3}" type="pres">
      <dgm:prSet presAssocID="{93E18675-46A8-453F-AB86-2998CA00411A}" presName="bgRect" presStyleLbl="bgAccFollowNode1" presStyleIdx="1" presStyleCnt="4"/>
      <dgm:spPr/>
    </dgm:pt>
    <dgm:pt modelId="{67C2E64B-509E-4926-8401-E97BE111D92F}" type="pres">
      <dgm:prSet presAssocID="{7C41C63B-EAD0-4B0D-A1C6-CD7F95DD9A65}" presName="sibTransNodeCircle" presStyleLbl="alignNode1" presStyleIdx="2" presStyleCnt="8">
        <dgm:presLayoutVars>
          <dgm:chMax val="0"/>
          <dgm:bulletEnabled/>
        </dgm:presLayoutVars>
      </dgm:prSet>
      <dgm:spPr/>
    </dgm:pt>
    <dgm:pt modelId="{DD7B6F7F-6CEC-4ABE-A9CB-D9B16E912FCB}" type="pres">
      <dgm:prSet presAssocID="{93E18675-46A8-453F-AB86-2998CA00411A}" presName="bottomLine" presStyleLbl="alignNode1" presStyleIdx="3" presStyleCnt="8">
        <dgm:presLayoutVars/>
      </dgm:prSet>
      <dgm:spPr/>
    </dgm:pt>
    <dgm:pt modelId="{CEC5C13D-A66A-49EB-8699-E046FDE5EBE8}" type="pres">
      <dgm:prSet presAssocID="{93E18675-46A8-453F-AB86-2998CA00411A}" presName="nodeText" presStyleLbl="bgAccFollowNode1" presStyleIdx="1" presStyleCnt="4">
        <dgm:presLayoutVars>
          <dgm:bulletEnabled val="1"/>
        </dgm:presLayoutVars>
      </dgm:prSet>
      <dgm:spPr/>
    </dgm:pt>
    <dgm:pt modelId="{091551C7-1289-432F-A822-3A611FADCC84}" type="pres">
      <dgm:prSet presAssocID="{7C41C63B-EAD0-4B0D-A1C6-CD7F95DD9A65}" presName="sibTrans" presStyleCnt="0"/>
      <dgm:spPr/>
    </dgm:pt>
    <dgm:pt modelId="{A03A1758-948A-4236-8344-4A0484AFC478}" type="pres">
      <dgm:prSet presAssocID="{3E9CC7FD-B5CA-4E80-9657-F41D9D6C678B}" presName="compositeNode" presStyleCnt="0">
        <dgm:presLayoutVars>
          <dgm:bulletEnabled val="1"/>
        </dgm:presLayoutVars>
      </dgm:prSet>
      <dgm:spPr/>
    </dgm:pt>
    <dgm:pt modelId="{2D8D2FDA-2283-4376-9C9B-E8C839B3EC48}" type="pres">
      <dgm:prSet presAssocID="{3E9CC7FD-B5CA-4E80-9657-F41D9D6C678B}" presName="bgRect" presStyleLbl="bgAccFollowNode1" presStyleIdx="2" presStyleCnt="4"/>
      <dgm:spPr/>
    </dgm:pt>
    <dgm:pt modelId="{B4790F83-4DA3-41A7-BE44-B677BDB34486}" type="pres">
      <dgm:prSet presAssocID="{69862B48-3B72-4A2E-9879-F3CA9DD24C97}" presName="sibTransNodeCircle" presStyleLbl="alignNode1" presStyleIdx="4" presStyleCnt="8">
        <dgm:presLayoutVars>
          <dgm:chMax val="0"/>
          <dgm:bulletEnabled/>
        </dgm:presLayoutVars>
      </dgm:prSet>
      <dgm:spPr/>
    </dgm:pt>
    <dgm:pt modelId="{014EE426-89FD-4DAF-BC9D-463C233EF9A6}" type="pres">
      <dgm:prSet presAssocID="{3E9CC7FD-B5CA-4E80-9657-F41D9D6C678B}" presName="bottomLine" presStyleLbl="alignNode1" presStyleIdx="5" presStyleCnt="8">
        <dgm:presLayoutVars/>
      </dgm:prSet>
      <dgm:spPr/>
    </dgm:pt>
    <dgm:pt modelId="{2FB6E0C0-DA3C-471C-B155-864CE05A8634}" type="pres">
      <dgm:prSet presAssocID="{3E9CC7FD-B5CA-4E80-9657-F41D9D6C678B}" presName="nodeText" presStyleLbl="bgAccFollowNode1" presStyleIdx="2" presStyleCnt="4">
        <dgm:presLayoutVars>
          <dgm:bulletEnabled val="1"/>
        </dgm:presLayoutVars>
      </dgm:prSet>
      <dgm:spPr/>
    </dgm:pt>
    <dgm:pt modelId="{D002F804-320C-4B87-9AFF-EEDBF55D716E}" type="pres">
      <dgm:prSet presAssocID="{69862B48-3B72-4A2E-9879-F3CA9DD24C97}" presName="sibTrans" presStyleCnt="0"/>
      <dgm:spPr/>
    </dgm:pt>
    <dgm:pt modelId="{86CD9C45-D910-476A-92D1-25820322B21B}" type="pres">
      <dgm:prSet presAssocID="{5F541DEB-C9F9-4694-996C-D93DD1247320}" presName="compositeNode" presStyleCnt="0">
        <dgm:presLayoutVars>
          <dgm:bulletEnabled val="1"/>
        </dgm:presLayoutVars>
      </dgm:prSet>
      <dgm:spPr/>
    </dgm:pt>
    <dgm:pt modelId="{C607BE6C-974A-4762-85F1-7B3E5B6E9A08}" type="pres">
      <dgm:prSet presAssocID="{5F541DEB-C9F9-4694-996C-D93DD1247320}" presName="bgRect" presStyleLbl="bgAccFollowNode1" presStyleIdx="3" presStyleCnt="4"/>
      <dgm:spPr/>
    </dgm:pt>
    <dgm:pt modelId="{50B6E8FE-58DE-4F2B-AA58-88682DF3C1E0}" type="pres">
      <dgm:prSet presAssocID="{D2211BCC-F237-4611-8662-99EE3CE4782B}" presName="sibTransNodeCircle" presStyleLbl="alignNode1" presStyleIdx="6" presStyleCnt="8">
        <dgm:presLayoutVars>
          <dgm:chMax val="0"/>
          <dgm:bulletEnabled/>
        </dgm:presLayoutVars>
      </dgm:prSet>
      <dgm:spPr/>
    </dgm:pt>
    <dgm:pt modelId="{0AB0FA02-979C-4FD3-AB56-7A1870503582}" type="pres">
      <dgm:prSet presAssocID="{5F541DEB-C9F9-4694-996C-D93DD1247320}" presName="bottomLine" presStyleLbl="alignNode1" presStyleIdx="7" presStyleCnt="8">
        <dgm:presLayoutVars/>
      </dgm:prSet>
      <dgm:spPr/>
    </dgm:pt>
    <dgm:pt modelId="{2B506D0A-D112-4D87-BBD8-D01F1D5F0EEB}" type="pres">
      <dgm:prSet presAssocID="{5F541DEB-C9F9-4694-996C-D93DD1247320}" presName="nodeText" presStyleLbl="bgAccFollowNode1" presStyleIdx="3" presStyleCnt="4">
        <dgm:presLayoutVars>
          <dgm:bulletEnabled val="1"/>
        </dgm:presLayoutVars>
      </dgm:prSet>
      <dgm:spPr/>
    </dgm:pt>
  </dgm:ptLst>
  <dgm:cxnLst>
    <dgm:cxn modelId="{0801441A-F9E2-42C1-BD7D-DE7A30F9A69A}" srcId="{AF2AB6B4-CF62-4C10-B60D-86F135E6EF8F}" destId="{5F541DEB-C9F9-4694-996C-D93DD1247320}" srcOrd="3" destOrd="0" parTransId="{81E536F0-A8AC-4A20-A393-C9721F114D57}" sibTransId="{D2211BCC-F237-4611-8662-99EE3CE4782B}"/>
    <dgm:cxn modelId="{9236F421-213A-46FE-94E3-4F94F9DD8CEC}" type="presOf" srcId="{D2211BCC-F237-4611-8662-99EE3CE4782B}" destId="{50B6E8FE-58DE-4F2B-AA58-88682DF3C1E0}" srcOrd="0" destOrd="0" presId="urn:microsoft.com/office/officeart/2016/7/layout/BasicLinearProcessNumbered"/>
    <dgm:cxn modelId="{E264CE25-CA8E-407F-BC2E-41345882555A}" srcId="{AF2AB6B4-CF62-4C10-B60D-86F135E6EF8F}" destId="{3E9CC7FD-B5CA-4E80-9657-F41D9D6C678B}" srcOrd="2" destOrd="0" parTransId="{4086E316-B93A-432B-A172-6D3764413035}" sibTransId="{69862B48-3B72-4A2E-9879-F3CA9DD24C97}"/>
    <dgm:cxn modelId="{CC9A5726-C7D5-4B69-8030-2EB506D7AE49}" type="presOf" srcId="{7C41C63B-EAD0-4B0D-A1C6-CD7F95DD9A65}" destId="{67C2E64B-509E-4926-8401-E97BE111D92F}" srcOrd="0" destOrd="0" presId="urn:microsoft.com/office/officeart/2016/7/layout/BasicLinearProcessNumbered"/>
    <dgm:cxn modelId="{0E7CD42E-374E-4C44-8C64-ECCF4C7682B3}" type="presOf" srcId="{182F0993-359A-4C9F-AECB-D297BDAD3456}" destId="{583C2139-B9FC-4E76-BF9A-12CD4DB247CB}" srcOrd="1" destOrd="0" presId="urn:microsoft.com/office/officeart/2016/7/layout/BasicLinearProcessNumbered"/>
    <dgm:cxn modelId="{B64A5830-FA9C-44B2-95BD-D2AB885A6E73}" type="presOf" srcId="{5F541DEB-C9F9-4694-996C-D93DD1247320}" destId="{C607BE6C-974A-4762-85F1-7B3E5B6E9A08}" srcOrd="0" destOrd="0" presId="urn:microsoft.com/office/officeart/2016/7/layout/BasicLinearProcessNumbered"/>
    <dgm:cxn modelId="{13017F66-6BDB-4DA2-BB47-9E86EA1D6282}" type="presOf" srcId="{93E18675-46A8-453F-AB86-2998CA00411A}" destId="{CEC5C13D-A66A-49EB-8699-E046FDE5EBE8}" srcOrd="1" destOrd="0" presId="urn:microsoft.com/office/officeart/2016/7/layout/BasicLinearProcessNumbered"/>
    <dgm:cxn modelId="{583C2067-F238-45F1-A6F7-250A13721456}" type="presOf" srcId="{5F541DEB-C9F9-4694-996C-D93DD1247320}" destId="{2B506D0A-D112-4D87-BBD8-D01F1D5F0EEB}" srcOrd="1" destOrd="0" presId="urn:microsoft.com/office/officeart/2016/7/layout/BasicLinearProcessNumbered"/>
    <dgm:cxn modelId="{6E3B0250-B18D-4E04-AA3F-643BF2A34AC4}" type="presOf" srcId="{93E18675-46A8-453F-AB86-2998CA00411A}" destId="{EF490C6E-675F-42DF-86C1-92D57D8993E3}" srcOrd="0" destOrd="0" presId="urn:microsoft.com/office/officeart/2016/7/layout/BasicLinearProcessNumbered"/>
    <dgm:cxn modelId="{69EA8D50-A6D5-446F-9036-D639EC43CA67}" type="presOf" srcId="{3E9CC7FD-B5CA-4E80-9657-F41D9D6C678B}" destId="{2FB6E0C0-DA3C-471C-B155-864CE05A8634}" srcOrd="1" destOrd="0" presId="urn:microsoft.com/office/officeart/2016/7/layout/BasicLinearProcessNumbered"/>
    <dgm:cxn modelId="{60EC3D76-5F4F-41FE-8F67-49933B2AAF34}" type="presOf" srcId="{ECBA9D80-C6C0-4667-B13A-F6DF5E6CCF07}" destId="{D63C33D1-ADC6-43DC-A8C1-D1160E33E606}" srcOrd="0" destOrd="0" presId="urn:microsoft.com/office/officeart/2016/7/layout/BasicLinearProcessNumbered"/>
    <dgm:cxn modelId="{8E312059-9DFB-4E8D-9440-04AC1E2AA332}" srcId="{AF2AB6B4-CF62-4C10-B60D-86F135E6EF8F}" destId="{182F0993-359A-4C9F-AECB-D297BDAD3456}" srcOrd="0" destOrd="0" parTransId="{BE016504-4121-4E23-BEF4-617045FCEBCA}" sibTransId="{ECBA9D80-C6C0-4667-B13A-F6DF5E6CCF07}"/>
    <dgm:cxn modelId="{73ED5AA5-17C7-4D51-8A9F-BC5C0FBFCA85}" type="presOf" srcId="{69862B48-3B72-4A2E-9879-F3CA9DD24C97}" destId="{B4790F83-4DA3-41A7-BE44-B677BDB34486}" srcOrd="0" destOrd="0" presId="urn:microsoft.com/office/officeart/2016/7/layout/BasicLinearProcessNumbered"/>
    <dgm:cxn modelId="{12A241B3-B7E5-45D2-8DA8-258E2DAED394}" type="presOf" srcId="{182F0993-359A-4C9F-AECB-D297BDAD3456}" destId="{A9FFF555-0B1D-4011-B764-29A192882AA1}" srcOrd="0" destOrd="0" presId="urn:microsoft.com/office/officeart/2016/7/layout/BasicLinearProcessNumbered"/>
    <dgm:cxn modelId="{648FF2CB-DB01-4D3A-A7F7-AD765E7947F3}" type="presOf" srcId="{AF2AB6B4-CF62-4C10-B60D-86F135E6EF8F}" destId="{AA31AD87-E1FF-4CE5-A0E0-0AA5C8FE973E}" srcOrd="0" destOrd="0" presId="urn:microsoft.com/office/officeart/2016/7/layout/BasicLinearProcessNumbered"/>
    <dgm:cxn modelId="{6EEB2BE9-6072-40EC-9B13-3B60174D612A}" type="presOf" srcId="{3E9CC7FD-B5CA-4E80-9657-F41D9D6C678B}" destId="{2D8D2FDA-2283-4376-9C9B-E8C839B3EC48}" srcOrd="0" destOrd="0" presId="urn:microsoft.com/office/officeart/2016/7/layout/BasicLinearProcessNumbered"/>
    <dgm:cxn modelId="{E3E706EE-D0AC-4154-BFDE-4682890EACC7}" srcId="{AF2AB6B4-CF62-4C10-B60D-86F135E6EF8F}" destId="{93E18675-46A8-453F-AB86-2998CA00411A}" srcOrd="1" destOrd="0" parTransId="{7061508E-5BDA-4A88-A0CA-2FD971054506}" sibTransId="{7C41C63B-EAD0-4B0D-A1C6-CD7F95DD9A65}"/>
    <dgm:cxn modelId="{28E62E5C-3B40-4674-9FF1-653A6EB3F4F6}" type="presParOf" srcId="{AA31AD87-E1FF-4CE5-A0E0-0AA5C8FE973E}" destId="{24C73372-E0A4-4B1D-B73A-CF887F0476B1}" srcOrd="0" destOrd="0" presId="urn:microsoft.com/office/officeart/2016/7/layout/BasicLinearProcessNumbered"/>
    <dgm:cxn modelId="{8F54CDAF-9B6D-4B46-A5D1-2766AF054027}" type="presParOf" srcId="{24C73372-E0A4-4B1D-B73A-CF887F0476B1}" destId="{A9FFF555-0B1D-4011-B764-29A192882AA1}" srcOrd="0" destOrd="0" presId="urn:microsoft.com/office/officeart/2016/7/layout/BasicLinearProcessNumbered"/>
    <dgm:cxn modelId="{71DBFC09-6249-4ED4-A83A-3F9CA369941E}" type="presParOf" srcId="{24C73372-E0A4-4B1D-B73A-CF887F0476B1}" destId="{D63C33D1-ADC6-43DC-A8C1-D1160E33E606}" srcOrd="1" destOrd="0" presId="urn:microsoft.com/office/officeart/2016/7/layout/BasicLinearProcessNumbered"/>
    <dgm:cxn modelId="{9D28C73E-2478-4202-91E6-8E484D050B61}" type="presParOf" srcId="{24C73372-E0A4-4B1D-B73A-CF887F0476B1}" destId="{ADAE8153-44AA-4A61-839B-A662EC59E691}" srcOrd="2" destOrd="0" presId="urn:microsoft.com/office/officeart/2016/7/layout/BasicLinearProcessNumbered"/>
    <dgm:cxn modelId="{58D91F2D-BE56-46FE-BF4B-C3728511C394}" type="presParOf" srcId="{24C73372-E0A4-4B1D-B73A-CF887F0476B1}" destId="{583C2139-B9FC-4E76-BF9A-12CD4DB247CB}" srcOrd="3" destOrd="0" presId="urn:microsoft.com/office/officeart/2016/7/layout/BasicLinearProcessNumbered"/>
    <dgm:cxn modelId="{20BF1197-F3E8-4D74-9A20-B62050A758F6}" type="presParOf" srcId="{AA31AD87-E1FF-4CE5-A0E0-0AA5C8FE973E}" destId="{5E09E281-4D77-4B0D-8619-D2BEF9512992}" srcOrd="1" destOrd="0" presId="urn:microsoft.com/office/officeart/2016/7/layout/BasicLinearProcessNumbered"/>
    <dgm:cxn modelId="{4415C148-ED99-4C1B-BBE5-1F0140F07DB3}" type="presParOf" srcId="{AA31AD87-E1FF-4CE5-A0E0-0AA5C8FE973E}" destId="{7CA5977D-E4B5-4255-A7D4-65FBCB27CFD2}" srcOrd="2" destOrd="0" presId="urn:microsoft.com/office/officeart/2016/7/layout/BasicLinearProcessNumbered"/>
    <dgm:cxn modelId="{07D95668-2C72-41B7-9312-0BD133F16423}" type="presParOf" srcId="{7CA5977D-E4B5-4255-A7D4-65FBCB27CFD2}" destId="{EF490C6E-675F-42DF-86C1-92D57D8993E3}" srcOrd="0" destOrd="0" presId="urn:microsoft.com/office/officeart/2016/7/layout/BasicLinearProcessNumbered"/>
    <dgm:cxn modelId="{45857B10-EDFF-498A-8617-16C52E0D7071}" type="presParOf" srcId="{7CA5977D-E4B5-4255-A7D4-65FBCB27CFD2}" destId="{67C2E64B-509E-4926-8401-E97BE111D92F}" srcOrd="1" destOrd="0" presId="urn:microsoft.com/office/officeart/2016/7/layout/BasicLinearProcessNumbered"/>
    <dgm:cxn modelId="{3DC96321-356C-4A8A-8207-0993E63FD0CF}" type="presParOf" srcId="{7CA5977D-E4B5-4255-A7D4-65FBCB27CFD2}" destId="{DD7B6F7F-6CEC-4ABE-A9CB-D9B16E912FCB}" srcOrd="2" destOrd="0" presId="urn:microsoft.com/office/officeart/2016/7/layout/BasicLinearProcessNumbered"/>
    <dgm:cxn modelId="{600E7617-3FD4-4D08-87B4-1C39DA891B37}" type="presParOf" srcId="{7CA5977D-E4B5-4255-A7D4-65FBCB27CFD2}" destId="{CEC5C13D-A66A-49EB-8699-E046FDE5EBE8}" srcOrd="3" destOrd="0" presId="urn:microsoft.com/office/officeart/2016/7/layout/BasicLinearProcessNumbered"/>
    <dgm:cxn modelId="{3C320188-CC94-48E5-BABB-B8D11892A41C}" type="presParOf" srcId="{AA31AD87-E1FF-4CE5-A0E0-0AA5C8FE973E}" destId="{091551C7-1289-432F-A822-3A611FADCC84}" srcOrd="3" destOrd="0" presId="urn:microsoft.com/office/officeart/2016/7/layout/BasicLinearProcessNumbered"/>
    <dgm:cxn modelId="{0986EE72-1484-447E-ADF6-72DC44AC7875}" type="presParOf" srcId="{AA31AD87-E1FF-4CE5-A0E0-0AA5C8FE973E}" destId="{A03A1758-948A-4236-8344-4A0484AFC478}" srcOrd="4" destOrd="0" presId="urn:microsoft.com/office/officeart/2016/7/layout/BasicLinearProcessNumbered"/>
    <dgm:cxn modelId="{64FEF3D9-6BDD-4945-A49F-9AB3C7EF9A8F}" type="presParOf" srcId="{A03A1758-948A-4236-8344-4A0484AFC478}" destId="{2D8D2FDA-2283-4376-9C9B-E8C839B3EC48}" srcOrd="0" destOrd="0" presId="urn:microsoft.com/office/officeart/2016/7/layout/BasicLinearProcessNumbered"/>
    <dgm:cxn modelId="{EFD82F6D-59A7-4D95-9698-49E1E4FE877F}" type="presParOf" srcId="{A03A1758-948A-4236-8344-4A0484AFC478}" destId="{B4790F83-4DA3-41A7-BE44-B677BDB34486}" srcOrd="1" destOrd="0" presId="urn:microsoft.com/office/officeart/2016/7/layout/BasicLinearProcessNumbered"/>
    <dgm:cxn modelId="{D6E9D8C2-AFAF-4F6B-BBE0-399F1A813002}" type="presParOf" srcId="{A03A1758-948A-4236-8344-4A0484AFC478}" destId="{014EE426-89FD-4DAF-BC9D-463C233EF9A6}" srcOrd="2" destOrd="0" presId="urn:microsoft.com/office/officeart/2016/7/layout/BasicLinearProcessNumbered"/>
    <dgm:cxn modelId="{6FC2FD37-3611-4F76-9799-EA45F47E28AE}" type="presParOf" srcId="{A03A1758-948A-4236-8344-4A0484AFC478}" destId="{2FB6E0C0-DA3C-471C-B155-864CE05A8634}" srcOrd="3" destOrd="0" presId="urn:microsoft.com/office/officeart/2016/7/layout/BasicLinearProcessNumbered"/>
    <dgm:cxn modelId="{0B521EE3-9749-44A2-B32E-1BD1B166E6B9}" type="presParOf" srcId="{AA31AD87-E1FF-4CE5-A0E0-0AA5C8FE973E}" destId="{D002F804-320C-4B87-9AFF-EEDBF55D716E}" srcOrd="5" destOrd="0" presId="urn:microsoft.com/office/officeart/2016/7/layout/BasicLinearProcessNumbered"/>
    <dgm:cxn modelId="{D099E5C2-2CF6-4527-975E-C8B6320C81F8}" type="presParOf" srcId="{AA31AD87-E1FF-4CE5-A0E0-0AA5C8FE973E}" destId="{86CD9C45-D910-476A-92D1-25820322B21B}" srcOrd="6" destOrd="0" presId="urn:microsoft.com/office/officeart/2016/7/layout/BasicLinearProcessNumbered"/>
    <dgm:cxn modelId="{29E8D010-A6C8-41C1-A119-286E68C3E1F0}" type="presParOf" srcId="{86CD9C45-D910-476A-92D1-25820322B21B}" destId="{C607BE6C-974A-4762-85F1-7B3E5B6E9A08}" srcOrd="0" destOrd="0" presId="urn:microsoft.com/office/officeart/2016/7/layout/BasicLinearProcessNumbered"/>
    <dgm:cxn modelId="{88D037DC-9D34-469E-AE00-909B0B5663E0}" type="presParOf" srcId="{86CD9C45-D910-476A-92D1-25820322B21B}" destId="{50B6E8FE-58DE-4F2B-AA58-88682DF3C1E0}" srcOrd="1" destOrd="0" presId="urn:microsoft.com/office/officeart/2016/7/layout/BasicLinearProcessNumbered"/>
    <dgm:cxn modelId="{B1F5B11E-670D-4CF1-9427-070B604313DF}" type="presParOf" srcId="{86CD9C45-D910-476A-92D1-25820322B21B}" destId="{0AB0FA02-979C-4FD3-AB56-7A1870503582}" srcOrd="2" destOrd="0" presId="urn:microsoft.com/office/officeart/2016/7/layout/BasicLinearProcessNumbered"/>
    <dgm:cxn modelId="{088796F3-B4FA-488B-B2F5-E9E9B97393BB}" type="presParOf" srcId="{86CD9C45-D910-476A-92D1-25820322B21B}" destId="{2B506D0A-D112-4D87-BBD8-D01F1D5F0EE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4D331-C096-4F24-9227-76076EDD8EE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E9BD0E-C872-45ED-ABD5-ED201C85C6B8}">
      <dgm:prSet phldrT="[Text]"/>
      <dgm:spPr/>
      <dgm:t>
        <a:bodyPr/>
        <a:lstStyle/>
        <a:p>
          <a:r>
            <a:rPr lang="en-US" dirty="0"/>
            <a:t>A</a:t>
          </a:r>
        </a:p>
      </dgm:t>
    </dgm:pt>
    <dgm:pt modelId="{A973DE0C-80E7-47EC-8D23-5A298724D50C}" type="parTrans" cxnId="{D7680C2B-1B89-40D1-88D7-959678434087}">
      <dgm:prSet/>
      <dgm:spPr/>
      <dgm:t>
        <a:bodyPr/>
        <a:lstStyle/>
        <a:p>
          <a:endParaRPr lang="en-US"/>
        </a:p>
      </dgm:t>
    </dgm:pt>
    <dgm:pt modelId="{140F0420-BBD8-4F3D-BA0C-77DCF86183D0}" type="sibTrans" cxnId="{D7680C2B-1B89-40D1-88D7-959678434087}">
      <dgm:prSet/>
      <dgm:spPr/>
      <dgm:t>
        <a:bodyPr/>
        <a:lstStyle/>
        <a:p>
          <a:endParaRPr lang="en-US"/>
        </a:p>
      </dgm:t>
    </dgm:pt>
    <dgm:pt modelId="{1EC78460-9A9A-4F58-9ECB-067B6ECE7D54}">
      <dgm:prSet phldrT="[Text]" custT="1"/>
      <dgm:spPr/>
      <dgm:t>
        <a:bodyPr/>
        <a:lstStyle/>
        <a:p>
          <a:pPr algn="ctr">
            <a:buNone/>
          </a:pPr>
          <a:r>
            <a:rPr lang="en-US" sz="2800" dirty="0"/>
            <a:t>Antecedent</a:t>
          </a:r>
        </a:p>
        <a:p>
          <a:pPr algn="l"/>
          <a:r>
            <a:rPr lang="en-US" sz="2000" dirty="0"/>
            <a:t>Happens immediately before the behavior</a:t>
          </a:r>
        </a:p>
      </dgm:t>
    </dgm:pt>
    <dgm:pt modelId="{6B845B05-C6B9-4124-94F3-64F6430D707D}" type="parTrans" cxnId="{A9E76F3F-876C-4BEB-B7FD-E1BC9B149050}">
      <dgm:prSet/>
      <dgm:spPr/>
      <dgm:t>
        <a:bodyPr/>
        <a:lstStyle/>
        <a:p>
          <a:endParaRPr lang="en-US"/>
        </a:p>
      </dgm:t>
    </dgm:pt>
    <dgm:pt modelId="{C7E89DE3-DC6E-42AC-9203-A325C8CD6F21}" type="sibTrans" cxnId="{A9E76F3F-876C-4BEB-B7FD-E1BC9B149050}">
      <dgm:prSet/>
      <dgm:spPr/>
      <dgm:t>
        <a:bodyPr/>
        <a:lstStyle/>
        <a:p>
          <a:endParaRPr lang="en-US"/>
        </a:p>
      </dgm:t>
    </dgm:pt>
    <dgm:pt modelId="{D8ACE534-5988-4C42-9C22-AEFA63D8AA82}">
      <dgm:prSet phldrT="[Text]"/>
      <dgm:spPr/>
      <dgm:t>
        <a:bodyPr/>
        <a:lstStyle/>
        <a:p>
          <a:r>
            <a:rPr lang="en-US" dirty="0"/>
            <a:t>B</a:t>
          </a:r>
        </a:p>
      </dgm:t>
    </dgm:pt>
    <dgm:pt modelId="{BE8E92B7-620F-4A98-A53F-DAA43AC7EDE8}" type="parTrans" cxnId="{9EF70EAE-7B1F-44F7-9598-22CC6D850F15}">
      <dgm:prSet/>
      <dgm:spPr/>
      <dgm:t>
        <a:bodyPr/>
        <a:lstStyle/>
        <a:p>
          <a:endParaRPr lang="en-US"/>
        </a:p>
      </dgm:t>
    </dgm:pt>
    <dgm:pt modelId="{482890B5-78C0-429C-A0E2-AE76EE7C0E0B}" type="sibTrans" cxnId="{9EF70EAE-7B1F-44F7-9598-22CC6D850F15}">
      <dgm:prSet/>
      <dgm:spPr/>
      <dgm:t>
        <a:bodyPr/>
        <a:lstStyle/>
        <a:p>
          <a:endParaRPr lang="en-US"/>
        </a:p>
      </dgm:t>
    </dgm:pt>
    <dgm:pt modelId="{596F8D73-E139-492E-889A-C0F1A5C3B77C}">
      <dgm:prSet phldrT="[Text]" custT="1"/>
      <dgm:spPr/>
      <dgm:t>
        <a:bodyPr/>
        <a:lstStyle/>
        <a:p>
          <a:pPr algn="ctr">
            <a:buNone/>
          </a:pPr>
          <a:r>
            <a:rPr lang="en-US" sz="2900" dirty="0"/>
            <a:t>Behavior</a:t>
          </a:r>
        </a:p>
        <a:p>
          <a:pPr algn="l"/>
          <a:r>
            <a:rPr lang="en-US" sz="2000" dirty="0"/>
            <a:t>The response, what the person does</a:t>
          </a:r>
        </a:p>
        <a:p>
          <a:pPr algn="l"/>
          <a:r>
            <a:rPr lang="en-US" sz="2900" dirty="0"/>
            <a:t>	</a:t>
          </a:r>
        </a:p>
      </dgm:t>
    </dgm:pt>
    <dgm:pt modelId="{5A42E74E-D937-421A-B5A9-1C28113705BD}" type="parTrans" cxnId="{106C5551-3BB0-4937-880B-E4F4D7984C0E}">
      <dgm:prSet/>
      <dgm:spPr/>
      <dgm:t>
        <a:bodyPr/>
        <a:lstStyle/>
        <a:p>
          <a:endParaRPr lang="en-US"/>
        </a:p>
      </dgm:t>
    </dgm:pt>
    <dgm:pt modelId="{E7C7C2AA-87F8-42EC-82A9-9F7F214DBA36}" type="sibTrans" cxnId="{106C5551-3BB0-4937-880B-E4F4D7984C0E}">
      <dgm:prSet/>
      <dgm:spPr/>
      <dgm:t>
        <a:bodyPr/>
        <a:lstStyle/>
        <a:p>
          <a:endParaRPr lang="en-US"/>
        </a:p>
      </dgm:t>
    </dgm:pt>
    <dgm:pt modelId="{DB7E5C65-823C-40EA-8C31-0F812B5DAD22}">
      <dgm:prSet phldrT="[Text]"/>
      <dgm:spPr/>
      <dgm:t>
        <a:bodyPr/>
        <a:lstStyle/>
        <a:p>
          <a:r>
            <a:rPr lang="en-US" dirty="0"/>
            <a:t>C</a:t>
          </a:r>
        </a:p>
      </dgm:t>
    </dgm:pt>
    <dgm:pt modelId="{718B14A9-A207-4248-AF77-F13047496333}" type="parTrans" cxnId="{5F90F116-33A0-4064-9A19-D0F4A302C638}">
      <dgm:prSet/>
      <dgm:spPr/>
      <dgm:t>
        <a:bodyPr/>
        <a:lstStyle/>
        <a:p>
          <a:endParaRPr lang="en-US"/>
        </a:p>
      </dgm:t>
    </dgm:pt>
    <dgm:pt modelId="{857D7CC5-BCF2-444E-8994-FA9FDE96FCF1}" type="sibTrans" cxnId="{5F90F116-33A0-4064-9A19-D0F4A302C638}">
      <dgm:prSet/>
      <dgm:spPr/>
      <dgm:t>
        <a:bodyPr/>
        <a:lstStyle/>
        <a:p>
          <a:endParaRPr lang="en-US"/>
        </a:p>
      </dgm:t>
    </dgm:pt>
    <dgm:pt modelId="{061839A4-8F40-4E12-9CDB-1B4A24145077}">
      <dgm:prSet phldrT="[Text]" custT="1"/>
      <dgm:spPr/>
      <dgm:t>
        <a:bodyPr/>
        <a:lstStyle/>
        <a:p>
          <a:pPr algn="ctr">
            <a:buNone/>
          </a:pPr>
          <a:r>
            <a:rPr lang="en-US" sz="2900" dirty="0"/>
            <a:t>Consequence</a:t>
          </a:r>
        </a:p>
        <a:p>
          <a:pPr algn="l"/>
          <a:r>
            <a:rPr lang="en-US" sz="2000" dirty="0"/>
            <a:t>Happens immediately after the behavior</a:t>
          </a:r>
        </a:p>
      </dgm:t>
    </dgm:pt>
    <dgm:pt modelId="{25D97E3F-FB0D-4A33-8FA1-B2B74D02FACA}" type="parTrans" cxnId="{EBE6F756-531F-478E-8B56-C4F452D498BB}">
      <dgm:prSet/>
      <dgm:spPr/>
      <dgm:t>
        <a:bodyPr/>
        <a:lstStyle/>
        <a:p>
          <a:endParaRPr lang="en-US"/>
        </a:p>
      </dgm:t>
    </dgm:pt>
    <dgm:pt modelId="{D6B86754-7412-494C-89E9-B7775A94D144}" type="sibTrans" cxnId="{EBE6F756-531F-478E-8B56-C4F452D498BB}">
      <dgm:prSet/>
      <dgm:spPr/>
      <dgm:t>
        <a:bodyPr/>
        <a:lstStyle/>
        <a:p>
          <a:endParaRPr lang="en-US"/>
        </a:p>
      </dgm:t>
    </dgm:pt>
    <dgm:pt modelId="{48330149-C792-45E3-AE47-3C02855586CA}" type="pres">
      <dgm:prSet presAssocID="{1764D331-C096-4F24-9227-76076EDD8EEA}" presName="Name0" presStyleCnt="0">
        <dgm:presLayoutVars>
          <dgm:dir/>
          <dgm:animLvl val="lvl"/>
          <dgm:resizeHandles val="exact"/>
        </dgm:presLayoutVars>
      </dgm:prSet>
      <dgm:spPr/>
    </dgm:pt>
    <dgm:pt modelId="{F8C74A6E-1F2A-4AC2-A8EB-00A1233FBF92}" type="pres">
      <dgm:prSet presAssocID="{54E9BD0E-C872-45ED-ABD5-ED201C85C6B8}" presName="composite" presStyleCnt="0"/>
      <dgm:spPr/>
    </dgm:pt>
    <dgm:pt modelId="{3D8AA3EC-8DBC-4B53-B9B7-C95BCBB45C21}" type="pres">
      <dgm:prSet presAssocID="{54E9BD0E-C872-45ED-ABD5-ED201C85C6B8}" presName="parTx" presStyleLbl="alignNode1" presStyleIdx="0" presStyleCnt="3">
        <dgm:presLayoutVars>
          <dgm:chMax val="0"/>
          <dgm:chPref val="0"/>
          <dgm:bulletEnabled val="1"/>
        </dgm:presLayoutVars>
      </dgm:prSet>
      <dgm:spPr/>
    </dgm:pt>
    <dgm:pt modelId="{091D8AF7-1F2F-40D6-86FD-66467A9461ED}" type="pres">
      <dgm:prSet presAssocID="{54E9BD0E-C872-45ED-ABD5-ED201C85C6B8}" presName="desTx" presStyleLbl="alignAccFollowNode1" presStyleIdx="0" presStyleCnt="3">
        <dgm:presLayoutVars>
          <dgm:bulletEnabled val="1"/>
        </dgm:presLayoutVars>
      </dgm:prSet>
      <dgm:spPr/>
    </dgm:pt>
    <dgm:pt modelId="{AC70A631-6865-49CB-B130-FFEDFF247356}" type="pres">
      <dgm:prSet presAssocID="{140F0420-BBD8-4F3D-BA0C-77DCF86183D0}" presName="space" presStyleCnt="0"/>
      <dgm:spPr/>
    </dgm:pt>
    <dgm:pt modelId="{6714A2D0-627B-454A-8FEB-4B60390A9073}" type="pres">
      <dgm:prSet presAssocID="{D8ACE534-5988-4C42-9C22-AEFA63D8AA82}" presName="composite" presStyleCnt="0"/>
      <dgm:spPr/>
    </dgm:pt>
    <dgm:pt modelId="{D8A5A951-FE40-43E9-884E-446027DC6D27}" type="pres">
      <dgm:prSet presAssocID="{D8ACE534-5988-4C42-9C22-AEFA63D8AA82}" presName="parTx" presStyleLbl="alignNode1" presStyleIdx="1" presStyleCnt="3">
        <dgm:presLayoutVars>
          <dgm:chMax val="0"/>
          <dgm:chPref val="0"/>
          <dgm:bulletEnabled val="1"/>
        </dgm:presLayoutVars>
      </dgm:prSet>
      <dgm:spPr/>
    </dgm:pt>
    <dgm:pt modelId="{CA9168C1-1388-40BC-9235-8F096C13F0B5}" type="pres">
      <dgm:prSet presAssocID="{D8ACE534-5988-4C42-9C22-AEFA63D8AA82}" presName="desTx" presStyleLbl="alignAccFollowNode1" presStyleIdx="1" presStyleCnt="3">
        <dgm:presLayoutVars>
          <dgm:bulletEnabled val="1"/>
        </dgm:presLayoutVars>
      </dgm:prSet>
      <dgm:spPr/>
    </dgm:pt>
    <dgm:pt modelId="{896EFC50-BA71-4A2F-AB2D-7B51C52072AB}" type="pres">
      <dgm:prSet presAssocID="{482890B5-78C0-429C-A0E2-AE76EE7C0E0B}" presName="space" presStyleCnt="0"/>
      <dgm:spPr/>
    </dgm:pt>
    <dgm:pt modelId="{53A37003-1B1B-4F4C-ACF6-36C5DE8142C5}" type="pres">
      <dgm:prSet presAssocID="{DB7E5C65-823C-40EA-8C31-0F812B5DAD22}" presName="composite" presStyleCnt="0"/>
      <dgm:spPr/>
    </dgm:pt>
    <dgm:pt modelId="{94437C5D-FF80-45A4-80A9-04139C098DEA}" type="pres">
      <dgm:prSet presAssocID="{DB7E5C65-823C-40EA-8C31-0F812B5DAD22}" presName="parTx" presStyleLbl="alignNode1" presStyleIdx="2" presStyleCnt="3">
        <dgm:presLayoutVars>
          <dgm:chMax val="0"/>
          <dgm:chPref val="0"/>
          <dgm:bulletEnabled val="1"/>
        </dgm:presLayoutVars>
      </dgm:prSet>
      <dgm:spPr/>
    </dgm:pt>
    <dgm:pt modelId="{B0D9A192-45F0-4236-9B2D-2B625C3D46F1}" type="pres">
      <dgm:prSet presAssocID="{DB7E5C65-823C-40EA-8C31-0F812B5DAD22}" presName="desTx" presStyleLbl="alignAccFollowNode1" presStyleIdx="2" presStyleCnt="3">
        <dgm:presLayoutVars>
          <dgm:bulletEnabled val="1"/>
        </dgm:presLayoutVars>
      </dgm:prSet>
      <dgm:spPr/>
    </dgm:pt>
  </dgm:ptLst>
  <dgm:cxnLst>
    <dgm:cxn modelId="{5F90F116-33A0-4064-9A19-D0F4A302C638}" srcId="{1764D331-C096-4F24-9227-76076EDD8EEA}" destId="{DB7E5C65-823C-40EA-8C31-0F812B5DAD22}" srcOrd="2" destOrd="0" parTransId="{718B14A9-A207-4248-AF77-F13047496333}" sibTransId="{857D7CC5-BCF2-444E-8994-FA9FDE96FCF1}"/>
    <dgm:cxn modelId="{1084861D-8DD3-450D-8B46-03707BE2862D}" type="presOf" srcId="{596F8D73-E139-492E-889A-C0F1A5C3B77C}" destId="{CA9168C1-1388-40BC-9235-8F096C13F0B5}" srcOrd="0" destOrd="0" presId="urn:microsoft.com/office/officeart/2005/8/layout/hList1"/>
    <dgm:cxn modelId="{D7680C2B-1B89-40D1-88D7-959678434087}" srcId="{1764D331-C096-4F24-9227-76076EDD8EEA}" destId="{54E9BD0E-C872-45ED-ABD5-ED201C85C6B8}" srcOrd="0" destOrd="0" parTransId="{A973DE0C-80E7-47EC-8D23-5A298724D50C}" sibTransId="{140F0420-BBD8-4F3D-BA0C-77DCF86183D0}"/>
    <dgm:cxn modelId="{E8A8093F-719A-4C4C-8A74-3E54A28A4C0F}" type="presOf" srcId="{061839A4-8F40-4E12-9CDB-1B4A24145077}" destId="{B0D9A192-45F0-4236-9B2D-2B625C3D46F1}" srcOrd="0" destOrd="0" presId="urn:microsoft.com/office/officeart/2005/8/layout/hList1"/>
    <dgm:cxn modelId="{A9E76F3F-876C-4BEB-B7FD-E1BC9B149050}" srcId="{54E9BD0E-C872-45ED-ABD5-ED201C85C6B8}" destId="{1EC78460-9A9A-4F58-9ECB-067B6ECE7D54}" srcOrd="0" destOrd="0" parTransId="{6B845B05-C6B9-4124-94F3-64F6430D707D}" sibTransId="{C7E89DE3-DC6E-42AC-9203-A325C8CD6F21}"/>
    <dgm:cxn modelId="{106C5551-3BB0-4937-880B-E4F4D7984C0E}" srcId="{D8ACE534-5988-4C42-9C22-AEFA63D8AA82}" destId="{596F8D73-E139-492E-889A-C0F1A5C3B77C}" srcOrd="0" destOrd="0" parTransId="{5A42E74E-D937-421A-B5A9-1C28113705BD}" sibTransId="{E7C7C2AA-87F8-42EC-82A9-9F7F214DBA36}"/>
    <dgm:cxn modelId="{EBE6F756-531F-478E-8B56-C4F452D498BB}" srcId="{DB7E5C65-823C-40EA-8C31-0F812B5DAD22}" destId="{061839A4-8F40-4E12-9CDB-1B4A24145077}" srcOrd="0" destOrd="0" parTransId="{25D97E3F-FB0D-4A33-8FA1-B2B74D02FACA}" sibTransId="{D6B86754-7412-494C-89E9-B7775A94D144}"/>
    <dgm:cxn modelId="{F5DE3685-4FE9-4FD2-A4B4-F46CCD254B4B}" type="presOf" srcId="{1EC78460-9A9A-4F58-9ECB-067B6ECE7D54}" destId="{091D8AF7-1F2F-40D6-86FD-66467A9461ED}" srcOrd="0" destOrd="0" presId="urn:microsoft.com/office/officeart/2005/8/layout/hList1"/>
    <dgm:cxn modelId="{456139A4-18A2-4BAD-B8A5-B45BEC79AD9D}" type="presOf" srcId="{D8ACE534-5988-4C42-9C22-AEFA63D8AA82}" destId="{D8A5A951-FE40-43E9-884E-446027DC6D27}" srcOrd="0" destOrd="0" presId="urn:microsoft.com/office/officeart/2005/8/layout/hList1"/>
    <dgm:cxn modelId="{9EF70EAE-7B1F-44F7-9598-22CC6D850F15}" srcId="{1764D331-C096-4F24-9227-76076EDD8EEA}" destId="{D8ACE534-5988-4C42-9C22-AEFA63D8AA82}" srcOrd="1" destOrd="0" parTransId="{BE8E92B7-620F-4A98-A53F-DAA43AC7EDE8}" sibTransId="{482890B5-78C0-429C-A0E2-AE76EE7C0E0B}"/>
    <dgm:cxn modelId="{5BCF7DD2-871D-418F-BB3B-56540973BAF6}" type="presOf" srcId="{1764D331-C096-4F24-9227-76076EDD8EEA}" destId="{48330149-C792-45E3-AE47-3C02855586CA}" srcOrd="0" destOrd="0" presId="urn:microsoft.com/office/officeart/2005/8/layout/hList1"/>
    <dgm:cxn modelId="{9F8480D5-68D4-412E-951B-811193D80BBA}" type="presOf" srcId="{54E9BD0E-C872-45ED-ABD5-ED201C85C6B8}" destId="{3D8AA3EC-8DBC-4B53-B9B7-C95BCBB45C21}" srcOrd="0" destOrd="0" presId="urn:microsoft.com/office/officeart/2005/8/layout/hList1"/>
    <dgm:cxn modelId="{1B27E3D7-7CE4-4B16-9608-DEFA2EC9DFB8}" type="presOf" srcId="{DB7E5C65-823C-40EA-8C31-0F812B5DAD22}" destId="{94437C5D-FF80-45A4-80A9-04139C098DEA}" srcOrd="0" destOrd="0" presId="urn:microsoft.com/office/officeart/2005/8/layout/hList1"/>
    <dgm:cxn modelId="{31B81D9B-1F0E-488C-82FE-CA9D55B23896}" type="presParOf" srcId="{48330149-C792-45E3-AE47-3C02855586CA}" destId="{F8C74A6E-1F2A-4AC2-A8EB-00A1233FBF92}" srcOrd="0" destOrd="0" presId="urn:microsoft.com/office/officeart/2005/8/layout/hList1"/>
    <dgm:cxn modelId="{F466B8FE-4FDF-4E18-9C02-5D0CEC7B1B35}" type="presParOf" srcId="{F8C74A6E-1F2A-4AC2-A8EB-00A1233FBF92}" destId="{3D8AA3EC-8DBC-4B53-B9B7-C95BCBB45C21}" srcOrd="0" destOrd="0" presId="urn:microsoft.com/office/officeart/2005/8/layout/hList1"/>
    <dgm:cxn modelId="{217A50F0-1500-42FD-B265-16415CAC829E}" type="presParOf" srcId="{F8C74A6E-1F2A-4AC2-A8EB-00A1233FBF92}" destId="{091D8AF7-1F2F-40D6-86FD-66467A9461ED}" srcOrd="1" destOrd="0" presId="urn:microsoft.com/office/officeart/2005/8/layout/hList1"/>
    <dgm:cxn modelId="{0DA55BF8-061E-4CF4-AC04-8F45A9199BB8}" type="presParOf" srcId="{48330149-C792-45E3-AE47-3C02855586CA}" destId="{AC70A631-6865-49CB-B130-FFEDFF247356}" srcOrd="1" destOrd="0" presId="urn:microsoft.com/office/officeart/2005/8/layout/hList1"/>
    <dgm:cxn modelId="{6B0F10A6-E0F9-4D7D-ADE5-BD9C0E436317}" type="presParOf" srcId="{48330149-C792-45E3-AE47-3C02855586CA}" destId="{6714A2D0-627B-454A-8FEB-4B60390A9073}" srcOrd="2" destOrd="0" presId="urn:microsoft.com/office/officeart/2005/8/layout/hList1"/>
    <dgm:cxn modelId="{B53CB8BB-2384-4430-9D3F-AEDDC3DE37A1}" type="presParOf" srcId="{6714A2D0-627B-454A-8FEB-4B60390A9073}" destId="{D8A5A951-FE40-43E9-884E-446027DC6D27}" srcOrd="0" destOrd="0" presId="urn:microsoft.com/office/officeart/2005/8/layout/hList1"/>
    <dgm:cxn modelId="{8829348C-901D-4E0A-A7C4-E0499D9370F7}" type="presParOf" srcId="{6714A2D0-627B-454A-8FEB-4B60390A9073}" destId="{CA9168C1-1388-40BC-9235-8F096C13F0B5}" srcOrd="1" destOrd="0" presId="urn:microsoft.com/office/officeart/2005/8/layout/hList1"/>
    <dgm:cxn modelId="{D70829AE-876B-41EC-BCB3-CAEC738AF20A}" type="presParOf" srcId="{48330149-C792-45E3-AE47-3C02855586CA}" destId="{896EFC50-BA71-4A2F-AB2D-7B51C52072AB}" srcOrd="3" destOrd="0" presId="urn:microsoft.com/office/officeart/2005/8/layout/hList1"/>
    <dgm:cxn modelId="{27E671E3-B6B1-44ED-80FE-731B89E2F0E4}" type="presParOf" srcId="{48330149-C792-45E3-AE47-3C02855586CA}" destId="{53A37003-1B1B-4F4C-ACF6-36C5DE8142C5}" srcOrd="4" destOrd="0" presId="urn:microsoft.com/office/officeart/2005/8/layout/hList1"/>
    <dgm:cxn modelId="{6A3C01F1-E10C-40DD-92E0-9D35E2654620}" type="presParOf" srcId="{53A37003-1B1B-4F4C-ACF6-36C5DE8142C5}" destId="{94437C5D-FF80-45A4-80A9-04139C098DEA}" srcOrd="0" destOrd="0" presId="urn:microsoft.com/office/officeart/2005/8/layout/hList1"/>
    <dgm:cxn modelId="{FB7A0FBC-3A65-4D09-9A24-576C9C80D75A}" type="presParOf" srcId="{53A37003-1B1B-4F4C-ACF6-36C5DE8142C5}" destId="{B0D9A192-45F0-4236-9B2D-2B625C3D46F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37B9B1-8E8B-4B6E-B289-0564564BDA29}"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B3CDC87-FAAD-4EF8-B17B-92693D816CDB}">
      <dgm:prSet/>
      <dgm:spPr/>
      <dgm:t>
        <a:bodyPr/>
        <a:lstStyle/>
        <a:p>
          <a:r>
            <a:rPr lang="en-US" b="0" i="0" dirty="0"/>
            <a:t>Escape: Behaviors are used to avoid or escape from something unpleasant, like a task, situation, or social interaction.</a:t>
          </a:r>
          <a:endParaRPr lang="en-US" dirty="0"/>
        </a:p>
      </dgm:t>
    </dgm:pt>
    <dgm:pt modelId="{C97B3954-C5E1-4CEB-A937-50734949D676}" type="parTrans" cxnId="{22B2C3AF-5766-45A5-BF6E-375D971B2832}">
      <dgm:prSet/>
      <dgm:spPr/>
      <dgm:t>
        <a:bodyPr/>
        <a:lstStyle/>
        <a:p>
          <a:endParaRPr lang="en-US"/>
        </a:p>
      </dgm:t>
    </dgm:pt>
    <dgm:pt modelId="{43AE6155-F7EA-4AE6-8E00-4BE66BAA5CCB}" type="sibTrans" cxnId="{22B2C3AF-5766-45A5-BF6E-375D971B2832}">
      <dgm:prSet/>
      <dgm:spPr/>
      <dgm:t>
        <a:bodyPr/>
        <a:lstStyle/>
        <a:p>
          <a:endParaRPr lang="en-US"/>
        </a:p>
      </dgm:t>
    </dgm:pt>
    <dgm:pt modelId="{7E8C0AA4-9271-4B7F-B665-A9DA255C87BA}">
      <dgm:prSet/>
      <dgm:spPr/>
      <dgm:t>
        <a:bodyPr/>
        <a:lstStyle/>
        <a:p>
          <a:r>
            <a:rPr lang="en-US" b="0" i="0" dirty="0"/>
            <a:t>Attention: Behaviors are engaged in to gain attention from others, whether positive or negative.</a:t>
          </a:r>
          <a:endParaRPr lang="en-US" dirty="0"/>
        </a:p>
      </dgm:t>
    </dgm:pt>
    <dgm:pt modelId="{47DF9AED-55A5-4FB1-B8D8-8A7A44BDA6CA}" type="parTrans" cxnId="{F1A0C761-6C28-4EB3-8F6D-AAA65C5B0C60}">
      <dgm:prSet/>
      <dgm:spPr/>
      <dgm:t>
        <a:bodyPr/>
        <a:lstStyle/>
        <a:p>
          <a:endParaRPr lang="en-US"/>
        </a:p>
      </dgm:t>
    </dgm:pt>
    <dgm:pt modelId="{DA4937D8-9284-4219-BD3D-831631C70F4F}" type="sibTrans" cxnId="{F1A0C761-6C28-4EB3-8F6D-AAA65C5B0C60}">
      <dgm:prSet/>
      <dgm:spPr/>
      <dgm:t>
        <a:bodyPr/>
        <a:lstStyle/>
        <a:p>
          <a:endParaRPr lang="en-US"/>
        </a:p>
      </dgm:t>
    </dgm:pt>
    <dgm:pt modelId="{7237B9DE-AEF9-4E7E-8261-6435DE5699A2}">
      <dgm:prSet/>
      <dgm:spPr/>
      <dgm:t>
        <a:bodyPr/>
        <a:lstStyle/>
        <a:p>
          <a:r>
            <a:rPr lang="en-US" b="0" i="0" dirty="0"/>
            <a:t>Tangible: Behaviors are used to gain access to desired items or activities</a:t>
          </a:r>
          <a:endParaRPr lang="en-US" dirty="0"/>
        </a:p>
      </dgm:t>
    </dgm:pt>
    <dgm:pt modelId="{EB020A9A-A0BE-4D31-B46B-E3B2574992E2}" type="parTrans" cxnId="{5AA3EBA9-61A8-409E-9D7D-C4359E542D1E}">
      <dgm:prSet/>
      <dgm:spPr/>
      <dgm:t>
        <a:bodyPr/>
        <a:lstStyle/>
        <a:p>
          <a:endParaRPr lang="en-US"/>
        </a:p>
      </dgm:t>
    </dgm:pt>
    <dgm:pt modelId="{51D8CFD0-26B6-496B-AB0E-8B1A2FB45DA3}" type="sibTrans" cxnId="{5AA3EBA9-61A8-409E-9D7D-C4359E542D1E}">
      <dgm:prSet/>
      <dgm:spPr/>
      <dgm:t>
        <a:bodyPr/>
        <a:lstStyle/>
        <a:p>
          <a:endParaRPr lang="en-US"/>
        </a:p>
      </dgm:t>
    </dgm:pt>
    <dgm:pt modelId="{937AD888-CA41-46DB-BFF2-4F3FD9236F79}">
      <dgm:prSet/>
      <dgm:spPr/>
      <dgm:t>
        <a:bodyPr/>
        <a:lstStyle/>
        <a:p>
          <a:r>
            <a:rPr lang="en-US" b="0" i="0" dirty="0"/>
            <a:t>Sensory: Behaviors are engaged in to provide sensory stimulation or regulation. </a:t>
          </a:r>
          <a:endParaRPr lang="en-US" dirty="0"/>
        </a:p>
      </dgm:t>
    </dgm:pt>
    <dgm:pt modelId="{8BB1A8A8-97FE-4000-9EB8-01D3EFC328A8}" type="parTrans" cxnId="{BDFD5019-B31B-4483-8C6F-B20FA16FCB0C}">
      <dgm:prSet/>
      <dgm:spPr/>
      <dgm:t>
        <a:bodyPr/>
        <a:lstStyle/>
        <a:p>
          <a:endParaRPr lang="en-US"/>
        </a:p>
      </dgm:t>
    </dgm:pt>
    <dgm:pt modelId="{7CF47EF7-0635-4193-A67F-76050FAC23F3}" type="sibTrans" cxnId="{BDFD5019-B31B-4483-8C6F-B20FA16FCB0C}">
      <dgm:prSet/>
      <dgm:spPr/>
      <dgm:t>
        <a:bodyPr/>
        <a:lstStyle/>
        <a:p>
          <a:endParaRPr lang="en-US"/>
        </a:p>
      </dgm:t>
    </dgm:pt>
    <dgm:pt modelId="{3D91A70A-983B-42F5-A5C3-B17257DAEFE4}" type="pres">
      <dgm:prSet presAssocID="{3237B9B1-8E8B-4B6E-B289-0564564BDA29}" presName="vert0" presStyleCnt="0">
        <dgm:presLayoutVars>
          <dgm:dir/>
          <dgm:animOne val="branch"/>
          <dgm:animLvl val="lvl"/>
        </dgm:presLayoutVars>
      </dgm:prSet>
      <dgm:spPr/>
    </dgm:pt>
    <dgm:pt modelId="{32F37AFE-CDC7-4E48-9D94-B88C2E4FB067}" type="pres">
      <dgm:prSet presAssocID="{4B3CDC87-FAAD-4EF8-B17B-92693D816CDB}" presName="thickLine" presStyleLbl="alignNode1" presStyleIdx="0" presStyleCnt="4"/>
      <dgm:spPr/>
    </dgm:pt>
    <dgm:pt modelId="{9A173F74-587C-4B4E-8073-7A39AD275766}" type="pres">
      <dgm:prSet presAssocID="{4B3CDC87-FAAD-4EF8-B17B-92693D816CDB}" presName="horz1" presStyleCnt="0"/>
      <dgm:spPr/>
    </dgm:pt>
    <dgm:pt modelId="{A8AA9305-3A9C-497D-A7A3-2460DDBF65E3}" type="pres">
      <dgm:prSet presAssocID="{4B3CDC87-FAAD-4EF8-B17B-92693D816CDB}" presName="tx1" presStyleLbl="revTx" presStyleIdx="0" presStyleCnt="4"/>
      <dgm:spPr/>
    </dgm:pt>
    <dgm:pt modelId="{693D0A33-D729-4BE0-8D44-4882A2A66858}" type="pres">
      <dgm:prSet presAssocID="{4B3CDC87-FAAD-4EF8-B17B-92693D816CDB}" presName="vert1" presStyleCnt="0"/>
      <dgm:spPr/>
    </dgm:pt>
    <dgm:pt modelId="{5A23D82E-120E-4531-84DA-F413C820845D}" type="pres">
      <dgm:prSet presAssocID="{7E8C0AA4-9271-4B7F-B665-A9DA255C87BA}" presName="thickLine" presStyleLbl="alignNode1" presStyleIdx="1" presStyleCnt="4"/>
      <dgm:spPr/>
    </dgm:pt>
    <dgm:pt modelId="{2484FB07-FD99-45D1-BE42-66376DE42694}" type="pres">
      <dgm:prSet presAssocID="{7E8C0AA4-9271-4B7F-B665-A9DA255C87BA}" presName="horz1" presStyleCnt="0"/>
      <dgm:spPr/>
    </dgm:pt>
    <dgm:pt modelId="{B93E58AF-3FBC-4072-BB25-5DFED135C580}" type="pres">
      <dgm:prSet presAssocID="{7E8C0AA4-9271-4B7F-B665-A9DA255C87BA}" presName="tx1" presStyleLbl="revTx" presStyleIdx="1" presStyleCnt="4"/>
      <dgm:spPr/>
    </dgm:pt>
    <dgm:pt modelId="{7C79CF41-4451-4593-BDA0-0E5C13388F71}" type="pres">
      <dgm:prSet presAssocID="{7E8C0AA4-9271-4B7F-B665-A9DA255C87BA}" presName="vert1" presStyleCnt="0"/>
      <dgm:spPr/>
    </dgm:pt>
    <dgm:pt modelId="{98DF5ED9-2921-490E-9F6F-E4025AFECBB3}" type="pres">
      <dgm:prSet presAssocID="{7237B9DE-AEF9-4E7E-8261-6435DE5699A2}" presName="thickLine" presStyleLbl="alignNode1" presStyleIdx="2" presStyleCnt="4"/>
      <dgm:spPr/>
    </dgm:pt>
    <dgm:pt modelId="{4D3F1BE6-692F-4683-88E3-0518DA8602D4}" type="pres">
      <dgm:prSet presAssocID="{7237B9DE-AEF9-4E7E-8261-6435DE5699A2}" presName="horz1" presStyleCnt="0"/>
      <dgm:spPr/>
    </dgm:pt>
    <dgm:pt modelId="{950882F1-686C-4B96-B30E-BF0A28C3455E}" type="pres">
      <dgm:prSet presAssocID="{7237B9DE-AEF9-4E7E-8261-6435DE5699A2}" presName="tx1" presStyleLbl="revTx" presStyleIdx="2" presStyleCnt="4"/>
      <dgm:spPr/>
    </dgm:pt>
    <dgm:pt modelId="{4CF49EF3-E5BD-4673-B693-A2FE822B882F}" type="pres">
      <dgm:prSet presAssocID="{7237B9DE-AEF9-4E7E-8261-6435DE5699A2}" presName="vert1" presStyleCnt="0"/>
      <dgm:spPr/>
    </dgm:pt>
    <dgm:pt modelId="{4F049AB0-9650-43EC-B4F9-12640F49745F}" type="pres">
      <dgm:prSet presAssocID="{937AD888-CA41-46DB-BFF2-4F3FD9236F79}" presName="thickLine" presStyleLbl="alignNode1" presStyleIdx="3" presStyleCnt="4"/>
      <dgm:spPr/>
    </dgm:pt>
    <dgm:pt modelId="{093E4642-8BA8-42C4-9B52-9AA2E284501A}" type="pres">
      <dgm:prSet presAssocID="{937AD888-CA41-46DB-BFF2-4F3FD9236F79}" presName="horz1" presStyleCnt="0"/>
      <dgm:spPr/>
    </dgm:pt>
    <dgm:pt modelId="{0CA5F5F3-6EFA-4C5F-B1C0-FDBAED190497}" type="pres">
      <dgm:prSet presAssocID="{937AD888-CA41-46DB-BFF2-4F3FD9236F79}" presName="tx1" presStyleLbl="revTx" presStyleIdx="3" presStyleCnt="4"/>
      <dgm:spPr/>
    </dgm:pt>
    <dgm:pt modelId="{38DF9594-AC22-4DFD-9E99-552B72FEFD6F}" type="pres">
      <dgm:prSet presAssocID="{937AD888-CA41-46DB-BFF2-4F3FD9236F79}" presName="vert1" presStyleCnt="0"/>
      <dgm:spPr/>
    </dgm:pt>
  </dgm:ptLst>
  <dgm:cxnLst>
    <dgm:cxn modelId="{BDFD5019-B31B-4483-8C6F-B20FA16FCB0C}" srcId="{3237B9B1-8E8B-4B6E-B289-0564564BDA29}" destId="{937AD888-CA41-46DB-BFF2-4F3FD9236F79}" srcOrd="3" destOrd="0" parTransId="{8BB1A8A8-97FE-4000-9EB8-01D3EFC328A8}" sibTransId="{7CF47EF7-0635-4193-A67F-76050FAC23F3}"/>
    <dgm:cxn modelId="{F1A0C761-6C28-4EB3-8F6D-AAA65C5B0C60}" srcId="{3237B9B1-8E8B-4B6E-B289-0564564BDA29}" destId="{7E8C0AA4-9271-4B7F-B665-A9DA255C87BA}" srcOrd="1" destOrd="0" parTransId="{47DF9AED-55A5-4FB1-B8D8-8A7A44BDA6CA}" sibTransId="{DA4937D8-9284-4219-BD3D-831631C70F4F}"/>
    <dgm:cxn modelId="{3B627F6D-538C-40F5-B536-D57EFE05DC3B}" type="presOf" srcId="{937AD888-CA41-46DB-BFF2-4F3FD9236F79}" destId="{0CA5F5F3-6EFA-4C5F-B1C0-FDBAED190497}" srcOrd="0" destOrd="0" presId="urn:microsoft.com/office/officeart/2008/layout/LinedList"/>
    <dgm:cxn modelId="{FC5A5B7C-406E-4108-B854-BB709DA9987C}" type="presOf" srcId="{7E8C0AA4-9271-4B7F-B665-A9DA255C87BA}" destId="{B93E58AF-3FBC-4072-BB25-5DFED135C580}" srcOrd="0" destOrd="0" presId="urn:microsoft.com/office/officeart/2008/layout/LinedList"/>
    <dgm:cxn modelId="{5AA3EBA9-61A8-409E-9D7D-C4359E542D1E}" srcId="{3237B9B1-8E8B-4B6E-B289-0564564BDA29}" destId="{7237B9DE-AEF9-4E7E-8261-6435DE5699A2}" srcOrd="2" destOrd="0" parTransId="{EB020A9A-A0BE-4D31-B46B-E3B2574992E2}" sibTransId="{51D8CFD0-26B6-496B-AB0E-8B1A2FB45DA3}"/>
    <dgm:cxn modelId="{22B2C3AF-5766-45A5-BF6E-375D971B2832}" srcId="{3237B9B1-8E8B-4B6E-B289-0564564BDA29}" destId="{4B3CDC87-FAAD-4EF8-B17B-92693D816CDB}" srcOrd="0" destOrd="0" parTransId="{C97B3954-C5E1-4CEB-A937-50734949D676}" sibTransId="{43AE6155-F7EA-4AE6-8E00-4BE66BAA5CCB}"/>
    <dgm:cxn modelId="{578502C0-1695-4C66-A5A6-774D3B39DAA9}" type="presOf" srcId="{3237B9B1-8E8B-4B6E-B289-0564564BDA29}" destId="{3D91A70A-983B-42F5-A5C3-B17257DAEFE4}" srcOrd="0" destOrd="0" presId="urn:microsoft.com/office/officeart/2008/layout/LinedList"/>
    <dgm:cxn modelId="{5A86FCD6-3509-4969-A25B-CCCD276948C6}" type="presOf" srcId="{4B3CDC87-FAAD-4EF8-B17B-92693D816CDB}" destId="{A8AA9305-3A9C-497D-A7A3-2460DDBF65E3}" srcOrd="0" destOrd="0" presId="urn:microsoft.com/office/officeart/2008/layout/LinedList"/>
    <dgm:cxn modelId="{19B959DE-1328-427E-A1F7-1A8BF9999D6A}" type="presOf" srcId="{7237B9DE-AEF9-4E7E-8261-6435DE5699A2}" destId="{950882F1-686C-4B96-B30E-BF0A28C3455E}" srcOrd="0" destOrd="0" presId="urn:microsoft.com/office/officeart/2008/layout/LinedList"/>
    <dgm:cxn modelId="{D1A4BE10-824B-41E2-8310-553C97637D4A}" type="presParOf" srcId="{3D91A70A-983B-42F5-A5C3-B17257DAEFE4}" destId="{32F37AFE-CDC7-4E48-9D94-B88C2E4FB067}" srcOrd="0" destOrd="0" presId="urn:microsoft.com/office/officeart/2008/layout/LinedList"/>
    <dgm:cxn modelId="{72EADE27-437E-4FB3-A76F-8742E25DCC19}" type="presParOf" srcId="{3D91A70A-983B-42F5-A5C3-B17257DAEFE4}" destId="{9A173F74-587C-4B4E-8073-7A39AD275766}" srcOrd="1" destOrd="0" presId="urn:microsoft.com/office/officeart/2008/layout/LinedList"/>
    <dgm:cxn modelId="{81B25E1D-09C8-4D66-815F-69E29AA9B069}" type="presParOf" srcId="{9A173F74-587C-4B4E-8073-7A39AD275766}" destId="{A8AA9305-3A9C-497D-A7A3-2460DDBF65E3}" srcOrd="0" destOrd="0" presId="urn:microsoft.com/office/officeart/2008/layout/LinedList"/>
    <dgm:cxn modelId="{64C8D9FF-19E7-4FB3-8B75-38947782C8D5}" type="presParOf" srcId="{9A173F74-587C-4B4E-8073-7A39AD275766}" destId="{693D0A33-D729-4BE0-8D44-4882A2A66858}" srcOrd="1" destOrd="0" presId="urn:microsoft.com/office/officeart/2008/layout/LinedList"/>
    <dgm:cxn modelId="{F5A26B8C-2899-48E0-9054-992419CC7F1C}" type="presParOf" srcId="{3D91A70A-983B-42F5-A5C3-B17257DAEFE4}" destId="{5A23D82E-120E-4531-84DA-F413C820845D}" srcOrd="2" destOrd="0" presId="urn:microsoft.com/office/officeart/2008/layout/LinedList"/>
    <dgm:cxn modelId="{9D59A65C-B0BC-480C-A68B-BD8A261BA1D1}" type="presParOf" srcId="{3D91A70A-983B-42F5-A5C3-B17257DAEFE4}" destId="{2484FB07-FD99-45D1-BE42-66376DE42694}" srcOrd="3" destOrd="0" presId="urn:microsoft.com/office/officeart/2008/layout/LinedList"/>
    <dgm:cxn modelId="{008AF141-BF0D-4B66-B609-C73DB23E3083}" type="presParOf" srcId="{2484FB07-FD99-45D1-BE42-66376DE42694}" destId="{B93E58AF-3FBC-4072-BB25-5DFED135C580}" srcOrd="0" destOrd="0" presId="urn:microsoft.com/office/officeart/2008/layout/LinedList"/>
    <dgm:cxn modelId="{CE7AC715-5051-438D-A5D4-E469D0E3766D}" type="presParOf" srcId="{2484FB07-FD99-45D1-BE42-66376DE42694}" destId="{7C79CF41-4451-4593-BDA0-0E5C13388F71}" srcOrd="1" destOrd="0" presId="urn:microsoft.com/office/officeart/2008/layout/LinedList"/>
    <dgm:cxn modelId="{CE11CD6A-6237-4EA7-915A-D1D4FB90AF84}" type="presParOf" srcId="{3D91A70A-983B-42F5-A5C3-B17257DAEFE4}" destId="{98DF5ED9-2921-490E-9F6F-E4025AFECBB3}" srcOrd="4" destOrd="0" presId="urn:microsoft.com/office/officeart/2008/layout/LinedList"/>
    <dgm:cxn modelId="{57C3A786-BD75-4569-96D3-ACFA132422F3}" type="presParOf" srcId="{3D91A70A-983B-42F5-A5C3-B17257DAEFE4}" destId="{4D3F1BE6-692F-4683-88E3-0518DA8602D4}" srcOrd="5" destOrd="0" presId="urn:microsoft.com/office/officeart/2008/layout/LinedList"/>
    <dgm:cxn modelId="{92834CCE-1A95-44BD-A6D3-C3BD6AEB3831}" type="presParOf" srcId="{4D3F1BE6-692F-4683-88E3-0518DA8602D4}" destId="{950882F1-686C-4B96-B30E-BF0A28C3455E}" srcOrd="0" destOrd="0" presId="urn:microsoft.com/office/officeart/2008/layout/LinedList"/>
    <dgm:cxn modelId="{6A324A5E-26D4-4C58-8748-DDB981A8FA4D}" type="presParOf" srcId="{4D3F1BE6-692F-4683-88E3-0518DA8602D4}" destId="{4CF49EF3-E5BD-4673-B693-A2FE822B882F}" srcOrd="1" destOrd="0" presId="urn:microsoft.com/office/officeart/2008/layout/LinedList"/>
    <dgm:cxn modelId="{FE228601-BEB8-49A2-9AA3-83ECE80CD859}" type="presParOf" srcId="{3D91A70A-983B-42F5-A5C3-B17257DAEFE4}" destId="{4F049AB0-9650-43EC-B4F9-12640F49745F}" srcOrd="6" destOrd="0" presId="urn:microsoft.com/office/officeart/2008/layout/LinedList"/>
    <dgm:cxn modelId="{0220F633-611A-418E-B227-78BC60FA4F27}" type="presParOf" srcId="{3D91A70A-983B-42F5-A5C3-B17257DAEFE4}" destId="{093E4642-8BA8-42C4-9B52-9AA2E284501A}" srcOrd="7" destOrd="0" presId="urn:microsoft.com/office/officeart/2008/layout/LinedList"/>
    <dgm:cxn modelId="{A84ED899-97EF-4DD4-8F7A-E78F754BD8B4}" type="presParOf" srcId="{093E4642-8BA8-42C4-9B52-9AA2E284501A}" destId="{0CA5F5F3-6EFA-4C5F-B1C0-FDBAED190497}" srcOrd="0" destOrd="0" presId="urn:microsoft.com/office/officeart/2008/layout/LinedList"/>
    <dgm:cxn modelId="{8477FA4D-EE6F-46A1-98CA-33D2FD78F5FC}" type="presParOf" srcId="{093E4642-8BA8-42C4-9B52-9AA2E284501A}" destId="{38DF9594-AC22-4DFD-9E99-552B72FEFD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AD682-AB9F-48CE-80A7-C7064C15F1DB}"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AFADB4D2-23A6-4AC7-9241-69515E2C8059}">
      <dgm:prSet/>
      <dgm:spPr/>
      <dgm:t>
        <a:bodyPr/>
        <a:lstStyle/>
        <a:p>
          <a:r>
            <a:rPr lang="en-US"/>
            <a:t>Reinforcement is an evidence-based practice that increases the future probability that the target behavior or skill that is encountering reinforcement will occur.</a:t>
          </a:r>
        </a:p>
      </dgm:t>
    </dgm:pt>
    <dgm:pt modelId="{DD793FD3-E846-4BE1-989B-7C1684A486C2}" type="parTrans" cxnId="{D122DF39-B9F6-4DB0-9E14-AA9874C5EA3C}">
      <dgm:prSet/>
      <dgm:spPr/>
      <dgm:t>
        <a:bodyPr/>
        <a:lstStyle/>
        <a:p>
          <a:endParaRPr lang="en-US"/>
        </a:p>
      </dgm:t>
    </dgm:pt>
    <dgm:pt modelId="{DCF0E397-21E3-4B29-993B-7B8A5F3DF5BD}" type="sibTrans" cxnId="{D122DF39-B9F6-4DB0-9E14-AA9874C5EA3C}">
      <dgm:prSet/>
      <dgm:spPr/>
      <dgm:t>
        <a:bodyPr/>
        <a:lstStyle/>
        <a:p>
          <a:endParaRPr lang="en-US"/>
        </a:p>
      </dgm:t>
    </dgm:pt>
    <dgm:pt modelId="{DF71B73B-0CFD-4741-BD44-14663ADFFA4A}">
      <dgm:prSet/>
      <dgm:spPr/>
      <dgm:t>
        <a:bodyPr/>
        <a:lstStyle/>
        <a:p>
          <a:r>
            <a:rPr lang="en-US"/>
            <a:t>Reinforcement involves providing a consequence following a student’s response that increases the likelihood that the response will occur again.</a:t>
          </a:r>
        </a:p>
      </dgm:t>
    </dgm:pt>
    <dgm:pt modelId="{EB788A09-3E4F-483A-94F6-D14B57E1A225}" type="parTrans" cxnId="{F1FDFC80-3EEE-40A0-AD8A-907287CF928A}">
      <dgm:prSet/>
      <dgm:spPr/>
      <dgm:t>
        <a:bodyPr/>
        <a:lstStyle/>
        <a:p>
          <a:endParaRPr lang="en-US"/>
        </a:p>
      </dgm:t>
    </dgm:pt>
    <dgm:pt modelId="{5BF64417-5EE1-4E69-86B5-E64EF103DCF6}" type="sibTrans" cxnId="{F1FDFC80-3EEE-40A0-AD8A-907287CF928A}">
      <dgm:prSet/>
      <dgm:spPr/>
      <dgm:t>
        <a:bodyPr/>
        <a:lstStyle/>
        <a:p>
          <a:endParaRPr lang="en-US"/>
        </a:p>
      </dgm:t>
    </dgm:pt>
    <dgm:pt modelId="{A32F4C14-562D-49D4-9D66-859321C429DA}" type="pres">
      <dgm:prSet presAssocID="{14AAD682-AB9F-48CE-80A7-C7064C15F1DB}" presName="hierChild1" presStyleCnt="0">
        <dgm:presLayoutVars>
          <dgm:chPref val="1"/>
          <dgm:dir/>
          <dgm:animOne val="branch"/>
          <dgm:animLvl val="lvl"/>
          <dgm:resizeHandles/>
        </dgm:presLayoutVars>
      </dgm:prSet>
      <dgm:spPr/>
    </dgm:pt>
    <dgm:pt modelId="{86BA93BF-B143-45FA-9EC9-8A1B4BF30F1C}" type="pres">
      <dgm:prSet presAssocID="{AFADB4D2-23A6-4AC7-9241-69515E2C8059}" presName="hierRoot1" presStyleCnt="0"/>
      <dgm:spPr/>
    </dgm:pt>
    <dgm:pt modelId="{A744A429-C9F4-4B05-9891-C26C38D89730}" type="pres">
      <dgm:prSet presAssocID="{AFADB4D2-23A6-4AC7-9241-69515E2C8059}" presName="composite" presStyleCnt="0"/>
      <dgm:spPr/>
    </dgm:pt>
    <dgm:pt modelId="{48CDB555-04F2-47A8-A6E2-28047D2DF5A3}" type="pres">
      <dgm:prSet presAssocID="{AFADB4D2-23A6-4AC7-9241-69515E2C8059}" presName="background" presStyleLbl="node0" presStyleIdx="0" presStyleCnt="2"/>
      <dgm:spPr/>
    </dgm:pt>
    <dgm:pt modelId="{3C6CE8FB-4B29-45F7-9B3B-5C87DF47A7CF}" type="pres">
      <dgm:prSet presAssocID="{AFADB4D2-23A6-4AC7-9241-69515E2C8059}" presName="text" presStyleLbl="fgAcc0" presStyleIdx="0" presStyleCnt="2">
        <dgm:presLayoutVars>
          <dgm:chPref val="3"/>
        </dgm:presLayoutVars>
      </dgm:prSet>
      <dgm:spPr/>
    </dgm:pt>
    <dgm:pt modelId="{96F7B220-53C8-4B27-810E-696865047676}" type="pres">
      <dgm:prSet presAssocID="{AFADB4D2-23A6-4AC7-9241-69515E2C8059}" presName="hierChild2" presStyleCnt="0"/>
      <dgm:spPr/>
    </dgm:pt>
    <dgm:pt modelId="{9134DE72-60FA-4AAC-AC28-EA12F4224773}" type="pres">
      <dgm:prSet presAssocID="{DF71B73B-0CFD-4741-BD44-14663ADFFA4A}" presName="hierRoot1" presStyleCnt="0"/>
      <dgm:spPr/>
    </dgm:pt>
    <dgm:pt modelId="{50F65F64-ACA2-448A-80BF-636DCB97FE03}" type="pres">
      <dgm:prSet presAssocID="{DF71B73B-0CFD-4741-BD44-14663ADFFA4A}" presName="composite" presStyleCnt="0"/>
      <dgm:spPr/>
    </dgm:pt>
    <dgm:pt modelId="{67742238-D948-45F4-84FF-C633EC9B5E49}" type="pres">
      <dgm:prSet presAssocID="{DF71B73B-0CFD-4741-BD44-14663ADFFA4A}" presName="background" presStyleLbl="node0" presStyleIdx="1" presStyleCnt="2"/>
      <dgm:spPr/>
    </dgm:pt>
    <dgm:pt modelId="{C4B8C481-A312-4BC2-9366-693C02B8474A}" type="pres">
      <dgm:prSet presAssocID="{DF71B73B-0CFD-4741-BD44-14663ADFFA4A}" presName="text" presStyleLbl="fgAcc0" presStyleIdx="1" presStyleCnt="2">
        <dgm:presLayoutVars>
          <dgm:chPref val="3"/>
        </dgm:presLayoutVars>
      </dgm:prSet>
      <dgm:spPr/>
    </dgm:pt>
    <dgm:pt modelId="{75832AD5-80D5-42C6-BDB1-8B168511C92D}" type="pres">
      <dgm:prSet presAssocID="{DF71B73B-0CFD-4741-BD44-14663ADFFA4A}" presName="hierChild2" presStyleCnt="0"/>
      <dgm:spPr/>
    </dgm:pt>
  </dgm:ptLst>
  <dgm:cxnLst>
    <dgm:cxn modelId="{D122DF39-B9F6-4DB0-9E14-AA9874C5EA3C}" srcId="{14AAD682-AB9F-48CE-80A7-C7064C15F1DB}" destId="{AFADB4D2-23A6-4AC7-9241-69515E2C8059}" srcOrd="0" destOrd="0" parTransId="{DD793FD3-E846-4BE1-989B-7C1684A486C2}" sibTransId="{DCF0E397-21E3-4B29-993B-7B8A5F3DF5BD}"/>
    <dgm:cxn modelId="{A4017E3D-FADB-4637-8C42-74B614C19B68}" type="presOf" srcId="{14AAD682-AB9F-48CE-80A7-C7064C15F1DB}" destId="{A32F4C14-562D-49D4-9D66-859321C429DA}" srcOrd="0" destOrd="0" presId="urn:microsoft.com/office/officeart/2005/8/layout/hierarchy1"/>
    <dgm:cxn modelId="{C761106F-B02B-4EA1-83AB-1008F90A432C}" type="presOf" srcId="{AFADB4D2-23A6-4AC7-9241-69515E2C8059}" destId="{3C6CE8FB-4B29-45F7-9B3B-5C87DF47A7CF}" srcOrd="0" destOrd="0" presId="urn:microsoft.com/office/officeart/2005/8/layout/hierarchy1"/>
    <dgm:cxn modelId="{F1FDFC80-3EEE-40A0-AD8A-907287CF928A}" srcId="{14AAD682-AB9F-48CE-80A7-C7064C15F1DB}" destId="{DF71B73B-0CFD-4741-BD44-14663ADFFA4A}" srcOrd="1" destOrd="0" parTransId="{EB788A09-3E4F-483A-94F6-D14B57E1A225}" sibTransId="{5BF64417-5EE1-4E69-86B5-E64EF103DCF6}"/>
    <dgm:cxn modelId="{122049AC-D86A-4444-8EAC-7FC51F6A435B}" type="presOf" srcId="{DF71B73B-0CFD-4741-BD44-14663ADFFA4A}" destId="{C4B8C481-A312-4BC2-9366-693C02B8474A}" srcOrd="0" destOrd="0" presId="urn:microsoft.com/office/officeart/2005/8/layout/hierarchy1"/>
    <dgm:cxn modelId="{D6A6C603-950A-437F-B7D6-3C1CFB9E245E}" type="presParOf" srcId="{A32F4C14-562D-49D4-9D66-859321C429DA}" destId="{86BA93BF-B143-45FA-9EC9-8A1B4BF30F1C}" srcOrd="0" destOrd="0" presId="urn:microsoft.com/office/officeart/2005/8/layout/hierarchy1"/>
    <dgm:cxn modelId="{077CA215-9B3F-41B2-B453-EE93D9A1D20C}" type="presParOf" srcId="{86BA93BF-B143-45FA-9EC9-8A1B4BF30F1C}" destId="{A744A429-C9F4-4B05-9891-C26C38D89730}" srcOrd="0" destOrd="0" presId="urn:microsoft.com/office/officeart/2005/8/layout/hierarchy1"/>
    <dgm:cxn modelId="{EBFC902A-7613-449F-8CCE-33767D7F8378}" type="presParOf" srcId="{A744A429-C9F4-4B05-9891-C26C38D89730}" destId="{48CDB555-04F2-47A8-A6E2-28047D2DF5A3}" srcOrd="0" destOrd="0" presId="urn:microsoft.com/office/officeart/2005/8/layout/hierarchy1"/>
    <dgm:cxn modelId="{627AE57B-A0F4-4BBF-BCC0-342701586E92}" type="presParOf" srcId="{A744A429-C9F4-4B05-9891-C26C38D89730}" destId="{3C6CE8FB-4B29-45F7-9B3B-5C87DF47A7CF}" srcOrd="1" destOrd="0" presId="urn:microsoft.com/office/officeart/2005/8/layout/hierarchy1"/>
    <dgm:cxn modelId="{A3FA9957-12DD-4DD0-9630-923CE1B3D040}" type="presParOf" srcId="{86BA93BF-B143-45FA-9EC9-8A1B4BF30F1C}" destId="{96F7B220-53C8-4B27-810E-696865047676}" srcOrd="1" destOrd="0" presId="urn:microsoft.com/office/officeart/2005/8/layout/hierarchy1"/>
    <dgm:cxn modelId="{A2B3223B-6FA6-4B93-A177-03E6D0A87613}" type="presParOf" srcId="{A32F4C14-562D-49D4-9D66-859321C429DA}" destId="{9134DE72-60FA-4AAC-AC28-EA12F4224773}" srcOrd="1" destOrd="0" presId="urn:microsoft.com/office/officeart/2005/8/layout/hierarchy1"/>
    <dgm:cxn modelId="{A4C5B68F-11FA-41FE-9377-7BD8A1A2DFC5}" type="presParOf" srcId="{9134DE72-60FA-4AAC-AC28-EA12F4224773}" destId="{50F65F64-ACA2-448A-80BF-636DCB97FE03}" srcOrd="0" destOrd="0" presId="urn:microsoft.com/office/officeart/2005/8/layout/hierarchy1"/>
    <dgm:cxn modelId="{3744AB55-1BEA-41E1-8557-B817F00DBCD9}" type="presParOf" srcId="{50F65F64-ACA2-448A-80BF-636DCB97FE03}" destId="{67742238-D948-45F4-84FF-C633EC9B5E49}" srcOrd="0" destOrd="0" presId="urn:microsoft.com/office/officeart/2005/8/layout/hierarchy1"/>
    <dgm:cxn modelId="{62A2C5B7-79F7-4372-AB73-565978A24D63}" type="presParOf" srcId="{50F65F64-ACA2-448A-80BF-636DCB97FE03}" destId="{C4B8C481-A312-4BC2-9366-693C02B8474A}" srcOrd="1" destOrd="0" presId="urn:microsoft.com/office/officeart/2005/8/layout/hierarchy1"/>
    <dgm:cxn modelId="{6FB9221C-8542-4677-A8FE-C58FFB70275D}" type="presParOf" srcId="{9134DE72-60FA-4AAC-AC28-EA12F4224773}" destId="{75832AD5-80D5-42C6-BDB1-8B168511C92D}"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4B723D-1957-41A9-A217-5337F37652F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7088ECE-4129-4757-9EB3-25AD147AC962}">
      <dgm:prSet/>
      <dgm:spPr/>
      <dgm:t>
        <a:bodyPr/>
        <a:lstStyle/>
        <a:p>
          <a:r>
            <a:rPr lang="en-US"/>
            <a:t>There are two primary purposes for using reinforcement, when teaching new skills and managing appropriate and inappropriate behavior. (Otten et al., 2023)</a:t>
          </a:r>
        </a:p>
      </dgm:t>
    </dgm:pt>
    <dgm:pt modelId="{4A80DEF4-8F8E-4FB1-8B93-472BF5899B49}" type="parTrans" cxnId="{D5CA03BC-B155-4A6D-BB18-6384C1A7189E}">
      <dgm:prSet/>
      <dgm:spPr/>
      <dgm:t>
        <a:bodyPr/>
        <a:lstStyle/>
        <a:p>
          <a:endParaRPr lang="en-US"/>
        </a:p>
      </dgm:t>
    </dgm:pt>
    <dgm:pt modelId="{242F2736-9DD7-4C25-8786-39A4434F71F6}" type="sibTrans" cxnId="{D5CA03BC-B155-4A6D-BB18-6384C1A7189E}">
      <dgm:prSet/>
      <dgm:spPr/>
      <dgm:t>
        <a:bodyPr/>
        <a:lstStyle/>
        <a:p>
          <a:endParaRPr lang="en-US"/>
        </a:p>
      </dgm:t>
    </dgm:pt>
    <dgm:pt modelId="{A205E7D3-6D44-4340-B529-FDE499A3C3B6}">
      <dgm:prSet/>
      <dgm:spPr/>
      <dgm:t>
        <a:bodyPr/>
        <a:lstStyle/>
        <a:p>
          <a:r>
            <a:rPr lang="en-US"/>
            <a:t>Reinforcement should be motivating to the learner.</a:t>
          </a:r>
        </a:p>
      </dgm:t>
    </dgm:pt>
    <dgm:pt modelId="{63455280-5357-4B12-B6A8-27D7763D0A7F}" type="parTrans" cxnId="{07AC9B00-C57D-47EA-A5FB-884FB717A8C9}">
      <dgm:prSet/>
      <dgm:spPr/>
      <dgm:t>
        <a:bodyPr/>
        <a:lstStyle/>
        <a:p>
          <a:endParaRPr lang="en-US"/>
        </a:p>
      </dgm:t>
    </dgm:pt>
    <dgm:pt modelId="{66F4AC9A-71BB-44AD-82AC-49188A85F3E1}" type="sibTrans" cxnId="{07AC9B00-C57D-47EA-A5FB-884FB717A8C9}">
      <dgm:prSet/>
      <dgm:spPr/>
      <dgm:t>
        <a:bodyPr/>
        <a:lstStyle/>
        <a:p>
          <a:endParaRPr lang="en-US"/>
        </a:p>
      </dgm:t>
    </dgm:pt>
    <dgm:pt modelId="{7B6F1F1B-12ED-41F9-B43C-4D0E3929D85A}">
      <dgm:prSet/>
      <dgm:spPr/>
      <dgm:t>
        <a:bodyPr/>
        <a:lstStyle/>
        <a:p>
          <a:r>
            <a:rPr lang="en-US"/>
            <a:t>A variety of reinforcers should be used in order to avoid satiation of a reinforcer.</a:t>
          </a:r>
        </a:p>
      </dgm:t>
    </dgm:pt>
    <dgm:pt modelId="{B08EF515-2F67-4EFE-BB0A-FC0F88CEFCD9}" type="parTrans" cxnId="{431F9AE1-C87F-4C8D-9B6A-186AFDD96449}">
      <dgm:prSet/>
      <dgm:spPr/>
      <dgm:t>
        <a:bodyPr/>
        <a:lstStyle/>
        <a:p>
          <a:endParaRPr lang="en-US"/>
        </a:p>
      </dgm:t>
    </dgm:pt>
    <dgm:pt modelId="{02034B61-2E05-4763-A302-231D0EEAB89E}" type="sibTrans" cxnId="{431F9AE1-C87F-4C8D-9B6A-186AFDD96449}">
      <dgm:prSet/>
      <dgm:spPr/>
      <dgm:t>
        <a:bodyPr/>
        <a:lstStyle/>
        <a:p>
          <a:endParaRPr lang="en-US"/>
        </a:p>
      </dgm:t>
    </dgm:pt>
    <dgm:pt modelId="{CB47EC1F-9460-4AEF-8FE9-C320218B230E}">
      <dgm:prSet/>
      <dgm:spPr/>
      <dgm:t>
        <a:bodyPr/>
        <a:lstStyle/>
        <a:p>
          <a:r>
            <a:rPr lang="en-US"/>
            <a:t>Reinforcement is anything that is motivating the learner, this may include: verbal praise, tangible items (toys, fidgets, objects of interest),edible reinforcement (m&amp;m’s, goldfish, sprinkles), extra free time, and so much more!</a:t>
          </a:r>
        </a:p>
      </dgm:t>
    </dgm:pt>
    <dgm:pt modelId="{03FB3F62-975A-4452-A3C6-DABCCBE51502}" type="parTrans" cxnId="{3AE5BCEF-5AB4-4252-8EFC-B1E140CD723B}">
      <dgm:prSet/>
      <dgm:spPr/>
      <dgm:t>
        <a:bodyPr/>
        <a:lstStyle/>
        <a:p>
          <a:endParaRPr lang="en-US"/>
        </a:p>
      </dgm:t>
    </dgm:pt>
    <dgm:pt modelId="{24B868C8-8A71-4E2A-B28B-1EFCD329D9FA}" type="sibTrans" cxnId="{3AE5BCEF-5AB4-4252-8EFC-B1E140CD723B}">
      <dgm:prSet/>
      <dgm:spPr/>
      <dgm:t>
        <a:bodyPr/>
        <a:lstStyle/>
        <a:p>
          <a:endParaRPr lang="en-US"/>
        </a:p>
      </dgm:t>
    </dgm:pt>
    <dgm:pt modelId="{4DB93CDC-93DA-4C8E-BBD7-C2F3CEF81AD7}">
      <dgm:prSet/>
      <dgm:spPr/>
      <dgm:t>
        <a:bodyPr/>
        <a:lstStyle/>
        <a:p>
          <a:endParaRPr lang="en-US" dirty="0"/>
        </a:p>
      </dgm:t>
    </dgm:pt>
    <dgm:pt modelId="{5D684964-8D34-4DD2-8CD5-400B1D79D9E6}" type="parTrans" cxnId="{8C3AFA2D-EEB0-4A76-B63A-B27E5E5C5792}">
      <dgm:prSet/>
      <dgm:spPr/>
      <dgm:t>
        <a:bodyPr/>
        <a:lstStyle/>
        <a:p>
          <a:endParaRPr lang="en-US"/>
        </a:p>
      </dgm:t>
    </dgm:pt>
    <dgm:pt modelId="{ECD80750-3813-4403-BE58-48FA4447152A}" type="sibTrans" cxnId="{8C3AFA2D-EEB0-4A76-B63A-B27E5E5C5792}">
      <dgm:prSet/>
      <dgm:spPr/>
      <dgm:t>
        <a:bodyPr/>
        <a:lstStyle/>
        <a:p>
          <a:endParaRPr lang="en-US"/>
        </a:p>
      </dgm:t>
    </dgm:pt>
    <dgm:pt modelId="{95373536-690F-481E-B5E6-DE10F699944F}" type="pres">
      <dgm:prSet presAssocID="{314B723D-1957-41A9-A217-5337F37652FD}" presName="vert0" presStyleCnt="0">
        <dgm:presLayoutVars>
          <dgm:dir/>
          <dgm:animOne val="branch"/>
          <dgm:animLvl val="lvl"/>
        </dgm:presLayoutVars>
      </dgm:prSet>
      <dgm:spPr/>
    </dgm:pt>
    <dgm:pt modelId="{C7879FA3-D3FE-4683-9CC8-9BEC537CC472}" type="pres">
      <dgm:prSet presAssocID="{27088ECE-4129-4757-9EB3-25AD147AC962}" presName="thickLine" presStyleLbl="alignNode1" presStyleIdx="0" presStyleCnt="5"/>
      <dgm:spPr/>
    </dgm:pt>
    <dgm:pt modelId="{CD455554-AB95-4A59-B287-96098A74EEB5}" type="pres">
      <dgm:prSet presAssocID="{27088ECE-4129-4757-9EB3-25AD147AC962}" presName="horz1" presStyleCnt="0"/>
      <dgm:spPr/>
    </dgm:pt>
    <dgm:pt modelId="{0058FD29-0F75-4D52-B991-FA3BA98FAFA2}" type="pres">
      <dgm:prSet presAssocID="{27088ECE-4129-4757-9EB3-25AD147AC962}" presName="tx1" presStyleLbl="revTx" presStyleIdx="0" presStyleCnt="5"/>
      <dgm:spPr/>
    </dgm:pt>
    <dgm:pt modelId="{314F99D4-7698-431C-9894-576818BC2747}" type="pres">
      <dgm:prSet presAssocID="{27088ECE-4129-4757-9EB3-25AD147AC962}" presName="vert1" presStyleCnt="0"/>
      <dgm:spPr/>
    </dgm:pt>
    <dgm:pt modelId="{6117A1C5-1EB0-4D55-B553-09C6347F6AA9}" type="pres">
      <dgm:prSet presAssocID="{A205E7D3-6D44-4340-B529-FDE499A3C3B6}" presName="thickLine" presStyleLbl="alignNode1" presStyleIdx="1" presStyleCnt="5"/>
      <dgm:spPr/>
    </dgm:pt>
    <dgm:pt modelId="{9C295AB1-7684-4A1F-A9A0-8B6F9CE97CE1}" type="pres">
      <dgm:prSet presAssocID="{A205E7D3-6D44-4340-B529-FDE499A3C3B6}" presName="horz1" presStyleCnt="0"/>
      <dgm:spPr/>
    </dgm:pt>
    <dgm:pt modelId="{3E4D3223-25C8-4AEC-93D3-1372E1534163}" type="pres">
      <dgm:prSet presAssocID="{A205E7D3-6D44-4340-B529-FDE499A3C3B6}" presName="tx1" presStyleLbl="revTx" presStyleIdx="1" presStyleCnt="5"/>
      <dgm:spPr/>
    </dgm:pt>
    <dgm:pt modelId="{7F987C85-9F0E-471E-8CD5-06F8026D895A}" type="pres">
      <dgm:prSet presAssocID="{A205E7D3-6D44-4340-B529-FDE499A3C3B6}" presName="vert1" presStyleCnt="0"/>
      <dgm:spPr/>
    </dgm:pt>
    <dgm:pt modelId="{0A786978-E697-4F76-8730-9151696A904C}" type="pres">
      <dgm:prSet presAssocID="{7B6F1F1B-12ED-41F9-B43C-4D0E3929D85A}" presName="thickLine" presStyleLbl="alignNode1" presStyleIdx="2" presStyleCnt="5"/>
      <dgm:spPr/>
    </dgm:pt>
    <dgm:pt modelId="{E6D9C5EB-746E-4CB6-8658-24CAC15923A6}" type="pres">
      <dgm:prSet presAssocID="{7B6F1F1B-12ED-41F9-B43C-4D0E3929D85A}" presName="horz1" presStyleCnt="0"/>
      <dgm:spPr/>
    </dgm:pt>
    <dgm:pt modelId="{138900A8-3A3F-44E8-857C-F5659F458CBE}" type="pres">
      <dgm:prSet presAssocID="{7B6F1F1B-12ED-41F9-B43C-4D0E3929D85A}" presName="tx1" presStyleLbl="revTx" presStyleIdx="2" presStyleCnt="5"/>
      <dgm:spPr/>
    </dgm:pt>
    <dgm:pt modelId="{135E974F-E5E4-40A2-82DC-3996D5704F97}" type="pres">
      <dgm:prSet presAssocID="{7B6F1F1B-12ED-41F9-B43C-4D0E3929D85A}" presName="vert1" presStyleCnt="0"/>
      <dgm:spPr/>
    </dgm:pt>
    <dgm:pt modelId="{76A704C4-DE26-4FD7-9F19-A6906C5F3C0A}" type="pres">
      <dgm:prSet presAssocID="{CB47EC1F-9460-4AEF-8FE9-C320218B230E}" presName="thickLine" presStyleLbl="alignNode1" presStyleIdx="3" presStyleCnt="5"/>
      <dgm:spPr/>
    </dgm:pt>
    <dgm:pt modelId="{DC18DBBC-57E5-4293-9984-1A92FE16A1D0}" type="pres">
      <dgm:prSet presAssocID="{CB47EC1F-9460-4AEF-8FE9-C320218B230E}" presName="horz1" presStyleCnt="0"/>
      <dgm:spPr/>
    </dgm:pt>
    <dgm:pt modelId="{49F52072-B3FC-4475-9AFA-C07A218E160C}" type="pres">
      <dgm:prSet presAssocID="{CB47EC1F-9460-4AEF-8FE9-C320218B230E}" presName="tx1" presStyleLbl="revTx" presStyleIdx="3" presStyleCnt="5"/>
      <dgm:spPr/>
    </dgm:pt>
    <dgm:pt modelId="{1562BDD5-FA3C-40AE-B255-FAFF51724C11}" type="pres">
      <dgm:prSet presAssocID="{CB47EC1F-9460-4AEF-8FE9-C320218B230E}" presName="vert1" presStyleCnt="0"/>
      <dgm:spPr/>
    </dgm:pt>
    <dgm:pt modelId="{63607C28-F90C-463F-B940-459EFE7486FB}" type="pres">
      <dgm:prSet presAssocID="{4DB93CDC-93DA-4C8E-BBD7-C2F3CEF81AD7}" presName="thickLine" presStyleLbl="alignNode1" presStyleIdx="4" presStyleCnt="5"/>
      <dgm:spPr/>
    </dgm:pt>
    <dgm:pt modelId="{FB5C3025-8DF3-4417-835E-4472C129D004}" type="pres">
      <dgm:prSet presAssocID="{4DB93CDC-93DA-4C8E-BBD7-C2F3CEF81AD7}" presName="horz1" presStyleCnt="0"/>
      <dgm:spPr/>
    </dgm:pt>
    <dgm:pt modelId="{5E71088E-CC12-45B1-B34A-84B01B21221E}" type="pres">
      <dgm:prSet presAssocID="{4DB93CDC-93DA-4C8E-BBD7-C2F3CEF81AD7}" presName="tx1" presStyleLbl="revTx" presStyleIdx="4" presStyleCnt="5"/>
      <dgm:spPr/>
    </dgm:pt>
    <dgm:pt modelId="{F294F76D-3A49-46C2-84DD-AC14A9CF8DD5}" type="pres">
      <dgm:prSet presAssocID="{4DB93CDC-93DA-4C8E-BBD7-C2F3CEF81AD7}" presName="vert1" presStyleCnt="0"/>
      <dgm:spPr/>
    </dgm:pt>
  </dgm:ptLst>
  <dgm:cxnLst>
    <dgm:cxn modelId="{07AC9B00-C57D-47EA-A5FB-884FB717A8C9}" srcId="{314B723D-1957-41A9-A217-5337F37652FD}" destId="{A205E7D3-6D44-4340-B529-FDE499A3C3B6}" srcOrd="1" destOrd="0" parTransId="{63455280-5357-4B12-B6A8-27D7763D0A7F}" sibTransId="{66F4AC9A-71BB-44AD-82AC-49188A85F3E1}"/>
    <dgm:cxn modelId="{70E39904-D095-4B1A-8A32-DCC0A0E193AD}" type="presOf" srcId="{7B6F1F1B-12ED-41F9-B43C-4D0E3929D85A}" destId="{138900A8-3A3F-44E8-857C-F5659F458CBE}" srcOrd="0" destOrd="0" presId="urn:microsoft.com/office/officeart/2008/layout/LinedList"/>
    <dgm:cxn modelId="{22FA7A2A-AAAB-4ED5-BEDA-07CADEE358A3}" type="presOf" srcId="{4DB93CDC-93DA-4C8E-BBD7-C2F3CEF81AD7}" destId="{5E71088E-CC12-45B1-B34A-84B01B21221E}" srcOrd="0" destOrd="0" presId="urn:microsoft.com/office/officeart/2008/layout/LinedList"/>
    <dgm:cxn modelId="{8C3AFA2D-EEB0-4A76-B63A-B27E5E5C5792}" srcId="{314B723D-1957-41A9-A217-5337F37652FD}" destId="{4DB93CDC-93DA-4C8E-BBD7-C2F3CEF81AD7}" srcOrd="4" destOrd="0" parTransId="{5D684964-8D34-4DD2-8CD5-400B1D79D9E6}" sibTransId="{ECD80750-3813-4403-BE58-48FA4447152A}"/>
    <dgm:cxn modelId="{FE32134C-3FDA-4B37-821C-4AEFA23DF636}" type="presOf" srcId="{314B723D-1957-41A9-A217-5337F37652FD}" destId="{95373536-690F-481E-B5E6-DE10F699944F}" srcOrd="0" destOrd="0" presId="urn:microsoft.com/office/officeart/2008/layout/LinedList"/>
    <dgm:cxn modelId="{6FBBE46E-EA71-4A2F-90AE-D42BD85893A3}" type="presOf" srcId="{27088ECE-4129-4757-9EB3-25AD147AC962}" destId="{0058FD29-0F75-4D52-B991-FA3BA98FAFA2}" srcOrd="0" destOrd="0" presId="urn:microsoft.com/office/officeart/2008/layout/LinedList"/>
    <dgm:cxn modelId="{7BE47994-10CF-4410-8BB2-60A78D2809E4}" type="presOf" srcId="{CB47EC1F-9460-4AEF-8FE9-C320218B230E}" destId="{49F52072-B3FC-4475-9AFA-C07A218E160C}" srcOrd="0" destOrd="0" presId="urn:microsoft.com/office/officeart/2008/layout/LinedList"/>
    <dgm:cxn modelId="{63E91DA7-BE65-4C81-A7F9-E3ED26E30909}" type="presOf" srcId="{A205E7D3-6D44-4340-B529-FDE499A3C3B6}" destId="{3E4D3223-25C8-4AEC-93D3-1372E1534163}" srcOrd="0" destOrd="0" presId="urn:microsoft.com/office/officeart/2008/layout/LinedList"/>
    <dgm:cxn modelId="{D5CA03BC-B155-4A6D-BB18-6384C1A7189E}" srcId="{314B723D-1957-41A9-A217-5337F37652FD}" destId="{27088ECE-4129-4757-9EB3-25AD147AC962}" srcOrd="0" destOrd="0" parTransId="{4A80DEF4-8F8E-4FB1-8B93-472BF5899B49}" sibTransId="{242F2736-9DD7-4C25-8786-39A4434F71F6}"/>
    <dgm:cxn modelId="{431F9AE1-C87F-4C8D-9B6A-186AFDD96449}" srcId="{314B723D-1957-41A9-A217-5337F37652FD}" destId="{7B6F1F1B-12ED-41F9-B43C-4D0E3929D85A}" srcOrd="2" destOrd="0" parTransId="{B08EF515-2F67-4EFE-BB0A-FC0F88CEFCD9}" sibTransId="{02034B61-2E05-4763-A302-231D0EEAB89E}"/>
    <dgm:cxn modelId="{3AE5BCEF-5AB4-4252-8EFC-B1E140CD723B}" srcId="{314B723D-1957-41A9-A217-5337F37652FD}" destId="{CB47EC1F-9460-4AEF-8FE9-C320218B230E}" srcOrd="3" destOrd="0" parTransId="{03FB3F62-975A-4452-A3C6-DABCCBE51502}" sibTransId="{24B868C8-8A71-4E2A-B28B-1EFCD329D9FA}"/>
    <dgm:cxn modelId="{E11E782D-DAAF-4846-8F98-CDB12B0C478A}" type="presParOf" srcId="{95373536-690F-481E-B5E6-DE10F699944F}" destId="{C7879FA3-D3FE-4683-9CC8-9BEC537CC472}" srcOrd="0" destOrd="0" presId="urn:microsoft.com/office/officeart/2008/layout/LinedList"/>
    <dgm:cxn modelId="{35400149-44F6-4A6A-8EA1-5A4DEA0FC953}" type="presParOf" srcId="{95373536-690F-481E-B5E6-DE10F699944F}" destId="{CD455554-AB95-4A59-B287-96098A74EEB5}" srcOrd="1" destOrd="0" presId="urn:microsoft.com/office/officeart/2008/layout/LinedList"/>
    <dgm:cxn modelId="{9CC54064-BCF9-408F-9726-22F0E42D7E51}" type="presParOf" srcId="{CD455554-AB95-4A59-B287-96098A74EEB5}" destId="{0058FD29-0F75-4D52-B991-FA3BA98FAFA2}" srcOrd="0" destOrd="0" presId="urn:microsoft.com/office/officeart/2008/layout/LinedList"/>
    <dgm:cxn modelId="{5D0B6913-132A-4CE2-BE1C-4C483B188B84}" type="presParOf" srcId="{CD455554-AB95-4A59-B287-96098A74EEB5}" destId="{314F99D4-7698-431C-9894-576818BC2747}" srcOrd="1" destOrd="0" presId="urn:microsoft.com/office/officeart/2008/layout/LinedList"/>
    <dgm:cxn modelId="{5C23F71F-5498-42C4-8C20-EF9CCAB25926}" type="presParOf" srcId="{95373536-690F-481E-B5E6-DE10F699944F}" destId="{6117A1C5-1EB0-4D55-B553-09C6347F6AA9}" srcOrd="2" destOrd="0" presId="urn:microsoft.com/office/officeart/2008/layout/LinedList"/>
    <dgm:cxn modelId="{79226732-39AF-4FE1-8FB5-A5B1701F23EF}" type="presParOf" srcId="{95373536-690F-481E-B5E6-DE10F699944F}" destId="{9C295AB1-7684-4A1F-A9A0-8B6F9CE97CE1}" srcOrd="3" destOrd="0" presId="urn:microsoft.com/office/officeart/2008/layout/LinedList"/>
    <dgm:cxn modelId="{3CC6DD23-E81C-4D73-BD4C-2BDB208D603D}" type="presParOf" srcId="{9C295AB1-7684-4A1F-A9A0-8B6F9CE97CE1}" destId="{3E4D3223-25C8-4AEC-93D3-1372E1534163}" srcOrd="0" destOrd="0" presId="urn:microsoft.com/office/officeart/2008/layout/LinedList"/>
    <dgm:cxn modelId="{F4FE8061-8153-4EC4-BF26-55435CBB7E46}" type="presParOf" srcId="{9C295AB1-7684-4A1F-A9A0-8B6F9CE97CE1}" destId="{7F987C85-9F0E-471E-8CD5-06F8026D895A}" srcOrd="1" destOrd="0" presId="urn:microsoft.com/office/officeart/2008/layout/LinedList"/>
    <dgm:cxn modelId="{56C2D1EB-1843-448A-AB7E-3DA023405C02}" type="presParOf" srcId="{95373536-690F-481E-B5E6-DE10F699944F}" destId="{0A786978-E697-4F76-8730-9151696A904C}" srcOrd="4" destOrd="0" presId="urn:microsoft.com/office/officeart/2008/layout/LinedList"/>
    <dgm:cxn modelId="{947F98AE-7D69-4CFE-9A11-B1005103B748}" type="presParOf" srcId="{95373536-690F-481E-B5E6-DE10F699944F}" destId="{E6D9C5EB-746E-4CB6-8658-24CAC15923A6}" srcOrd="5" destOrd="0" presId="urn:microsoft.com/office/officeart/2008/layout/LinedList"/>
    <dgm:cxn modelId="{EB62E3F8-DD08-498D-84D4-21BCC91CA87D}" type="presParOf" srcId="{E6D9C5EB-746E-4CB6-8658-24CAC15923A6}" destId="{138900A8-3A3F-44E8-857C-F5659F458CBE}" srcOrd="0" destOrd="0" presId="urn:microsoft.com/office/officeart/2008/layout/LinedList"/>
    <dgm:cxn modelId="{AE2E6983-A92A-4BCE-A8F0-AFBEA595347C}" type="presParOf" srcId="{E6D9C5EB-746E-4CB6-8658-24CAC15923A6}" destId="{135E974F-E5E4-40A2-82DC-3996D5704F97}" srcOrd="1" destOrd="0" presId="urn:microsoft.com/office/officeart/2008/layout/LinedList"/>
    <dgm:cxn modelId="{7EC3C06E-BD3E-4591-9BBE-F73B6BB773E0}" type="presParOf" srcId="{95373536-690F-481E-B5E6-DE10F699944F}" destId="{76A704C4-DE26-4FD7-9F19-A6906C5F3C0A}" srcOrd="6" destOrd="0" presId="urn:microsoft.com/office/officeart/2008/layout/LinedList"/>
    <dgm:cxn modelId="{EE12F19A-216B-423C-9A64-04B642853367}" type="presParOf" srcId="{95373536-690F-481E-B5E6-DE10F699944F}" destId="{DC18DBBC-57E5-4293-9984-1A92FE16A1D0}" srcOrd="7" destOrd="0" presId="urn:microsoft.com/office/officeart/2008/layout/LinedList"/>
    <dgm:cxn modelId="{58B1C263-97DD-4C17-B39E-3ABE3828107C}" type="presParOf" srcId="{DC18DBBC-57E5-4293-9984-1A92FE16A1D0}" destId="{49F52072-B3FC-4475-9AFA-C07A218E160C}" srcOrd="0" destOrd="0" presId="urn:microsoft.com/office/officeart/2008/layout/LinedList"/>
    <dgm:cxn modelId="{558C93C0-EF83-4850-9C54-E14F299BCD05}" type="presParOf" srcId="{DC18DBBC-57E5-4293-9984-1A92FE16A1D0}" destId="{1562BDD5-FA3C-40AE-B255-FAFF51724C11}" srcOrd="1" destOrd="0" presId="urn:microsoft.com/office/officeart/2008/layout/LinedList"/>
    <dgm:cxn modelId="{D64CDAB3-B8F7-45ED-84A0-449F9B255A44}" type="presParOf" srcId="{95373536-690F-481E-B5E6-DE10F699944F}" destId="{63607C28-F90C-463F-B940-459EFE7486FB}" srcOrd="8" destOrd="0" presId="urn:microsoft.com/office/officeart/2008/layout/LinedList"/>
    <dgm:cxn modelId="{6B2CE11D-B31B-4BAC-B0F3-D235774C8E47}" type="presParOf" srcId="{95373536-690F-481E-B5E6-DE10F699944F}" destId="{FB5C3025-8DF3-4417-835E-4472C129D004}" srcOrd="9" destOrd="0" presId="urn:microsoft.com/office/officeart/2008/layout/LinedList"/>
    <dgm:cxn modelId="{7E4EB7A9-64AC-49B2-91AA-296089915587}" type="presParOf" srcId="{FB5C3025-8DF3-4417-835E-4472C129D004}" destId="{5E71088E-CC12-45B1-B34A-84B01B21221E}" srcOrd="0" destOrd="0" presId="urn:microsoft.com/office/officeart/2008/layout/LinedList"/>
    <dgm:cxn modelId="{FA599CC3-115C-4102-9A6D-BC734D1E145D}" type="presParOf" srcId="{FB5C3025-8DF3-4417-835E-4472C129D004}" destId="{F294F76D-3A49-46C2-84DD-AC14A9CF8DD5}"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463DC0-1D32-4E3F-A086-00D15CA7692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CA43901-E40D-4C5C-B726-547BBA590D13}">
      <dgm:prSet/>
      <dgm:spPr/>
      <dgm:t>
        <a:bodyPr/>
        <a:lstStyle/>
        <a:p>
          <a:r>
            <a:rPr lang="en-US"/>
            <a:t>Schedules of reinforcement refer to the frequency or timing of the delivery of reinforcement following a target behavior. </a:t>
          </a:r>
        </a:p>
      </dgm:t>
    </dgm:pt>
    <dgm:pt modelId="{2786226E-0FB2-4FDB-BD53-720E2F743565}" type="parTrans" cxnId="{59BDDCDD-E393-4DAB-BE33-5F002919F5D0}">
      <dgm:prSet/>
      <dgm:spPr/>
      <dgm:t>
        <a:bodyPr/>
        <a:lstStyle/>
        <a:p>
          <a:endParaRPr lang="en-US"/>
        </a:p>
      </dgm:t>
    </dgm:pt>
    <dgm:pt modelId="{C578F750-A7F6-45B1-994F-F321454E8D9F}" type="sibTrans" cxnId="{59BDDCDD-E393-4DAB-BE33-5F002919F5D0}">
      <dgm:prSet/>
      <dgm:spPr/>
      <dgm:t>
        <a:bodyPr/>
        <a:lstStyle/>
        <a:p>
          <a:endParaRPr lang="en-US"/>
        </a:p>
      </dgm:t>
    </dgm:pt>
    <dgm:pt modelId="{98367351-6F57-4D9A-8302-DC2A26062839}">
      <dgm:prSet/>
      <dgm:spPr/>
      <dgm:t>
        <a:bodyPr/>
        <a:lstStyle/>
        <a:p>
          <a:r>
            <a:rPr lang="en-US"/>
            <a:t>The goal of reinforcement is to increase skills while gradually fading reinforcement strategies to promote maintenance and generalization through the use of reinforcement schedules.</a:t>
          </a:r>
        </a:p>
      </dgm:t>
    </dgm:pt>
    <dgm:pt modelId="{E70D89FC-6D87-4231-8B53-5DA27473461A}" type="parTrans" cxnId="{7FECFBBE-8B6F-4D6C-AB2B-A478253358B9}">
      <dgm:prSet/>
      <dgm:spPr/>
      <dgm:t>
        <a:bodyPr/>
        <a:lstStyle/>
        <a:p>
          <a:endParaRPr lang="en-US"/>
        </a:p>
      </dgm:t>
    </dgm:pt>
    <dgm:pt modelId="{0E4E042C-EDEF-4AEE-86CD-B109E8D61346}" type="sibTrans" cxnId="{7FECFBBE-8B6F-4D6C-AB2B-A478253358B9}">
      <dgm:prSet/>
      <dgm:spPr/>
      <dgm:t>
        <a:bodyPr/>
        <a:lstStyle/>
        <a:p>
          <a:endParaRPr lang="en-US"/>
        </a:p>
      </dgm:t>
    </dgm:pt>
    <dgm:pt modelId="{30E4817C-F491-48B5-872E-2B17B2E6410A}">
      <dgm:prSet/>
      <dgm:spPr/>
      <dgm:t>
        <a:bodyPr/>
        <a:lstStyle/>
        <a:p>
          <a:r>
            <a:rPr lang="en-US"/>
            <a:t>Used in positive reinforcement programs and within token economy systems.</a:t>
          </a:r>
        </a:p>
      </dgm:t>
    </dgm:pt>
    <dgm:pt modelId="{2363FC61-F9F0-4A32-952F-0B0979A3AC14}" type="parTrans" cxnId="{1D5B20A5-8BF6-4BF8-AE40-294FDA361EBE}">
      <dgm:prSet/>
      <dgm:spPr/>
      <dgm:t>
        <a:bodyPr/>
        <a:lstStyle/>
        <a:p>
          <a:endParaRPr lang="en-US"/>
        </a:p>
      </dgm:t>
    </dgm:pt>
    <dgm:pt modelId="{72E2C9CC-0367-4736-9933-48DAD74D722E}" type="sibTrans" cxnId="{1D5B20A5-8BF6-4BF8-AE40-294FDA361EBE}">
      <dgm:prSet/>
      <dgm:spPr/>
      <dgm:t>
        <a:bodyPr/>
        <a:lstStyle/>
        <a:p>
          <a:endParaRPr lang="en-US"/>
        </a:p>
      </dgm:t>
    </dgm:pt>
    <dgm:pt modelId="{62626279-6248-4890-9A5B-B655A49E2C31}">
      <dgm:prSet/>
      <dgm:spPr/>
      <dgm:t>
        <a:bodyPr/>
        <a:lstStyle/>
        <a:p>
          <a:r>
            <a:rPr lang="en-US"/>
            <a:t>Two Types of  Reinforcement Schedules: Continuous and Intermittent</a:t>
          </a:r>
        </a:p>
      </dgm:t>
    </dgm:pt>
    <dgm:pt modelId="{3F445E33-1DC4-43F9-84FE-EB6F917C7DE0}" type="parTrans" cxnId="{D6445FD2-6C58-4724-81D7-1696206DD435}">
      <dgm:prSet/>
      <dgm:spPr/>
      <dgm:t>
        <a:bodyPr/>
        <a:lstStyle/>
        <a:p>
          <a:endParaRPr lang="en-US"/>
        </a:p>
      </dgm:t>
    </dgm:pt>
    <dgm:pt modelId="{1B8ADAA0-66D7-49ED-86B8-A56A0BD8BD22}" type="sibTrans" cxnId="{D6445FD2-6C58-4724-81D7-1696206DD435}">
      <dgm:prSet/>
      <dgm:spPr/>
      <dgm:t>
        <a:bodyPr/>
        <a:lstStyle/>
        <a:p>
          <a:endParaRPr lang="en-US"/>
        </a:p>
      </dgm:t>
    </dgm:pt>
    <dgm:pt modelId="{A547B5B2-FBE5-4C40-9CDE-70F33F7B01F3}" type="pres">
      <dgm:prSet presAssocID="{38463DC0-1D32-4E3F-A086-00D15CA7692E}" presName="linear" presStyleCnt="0">
        <dgm:presLayoutVars>
          <dgm:animLvl val="lvl"/>
          <dgm:resizeHandles val="exact"/>
        </dgm:presLayoutVars>
      </dgm:prSet>
      <dgm:spPr/>
    </dgm:pt>
    <dgm:pt modelId="{C978FF4F-3CBF-4502-826B-DB09E7C209F7}" type="pres">
      <dgm:prSet presAssocID="{BCA43901-E40D-4C5C-B726-547BBA590D13}" presName="parentText" presStyleLbl="node1" presStyleIdx="0" presStyleCnt="4">
        <dgm:presLayoutVars>
          <dgm:chMax val="0"/>
          <dgm:bulletEnabled val="1"/>
        </dgm:presLayoutVars>
      </dgm:prSet>
      <dgm:spPr/>
    </dgm:pt>
    <dgm:pt modelId="{7E8A0637-7E02-406B-98BF-8241A5DF4B71}" type="pres">
      <dgm:prSet presAssocID="{C578F750-A7F6-45B1-994F-F321454E8D9F}" presName="spacer" presStyleCnt="0"/>
      <dgm:spPr/>
    </dgm:pt>
    <dgm:pt modelId="{65293487-27B9-43FD-A4A3-0DDD1623AEA1}" type="pres">
      <dgm:prSet presAssocID="{98367351-6F57-4D9A-8302-DC2A26062839}" presName="parentText" presStyleLbl="node1" presStyleIdx="1" presStyleCnt="4">
        <dgm:presLayoutVars>
          <dgm:chMax val="0"/>
          <dgm:bulletEnabled val="1"/>
        </dgm:presLayoutVars>
      </dgm:prSet>
      <dgm:spPr/>
    </dgm:pt>
    <dgm:pt modelId="{93400BCE-3BF9-4EDC-8E35-5A596AA34E29}" type="pres">
      <dgm:prSet presAssocID="{0E4E042C-EDEF-4AEE-86CD-B109E8D61346}" presName="spacer" presStyleCnt="0"/>
      <dgm:spPr/>
    </dgm:pt>
    <dgm:pt modelId="{428E7B83-326B-40F0-87B5-13B7F1AAD5CC}" type="pres">
      <dgm:prSet presAssocID="{30E4817C-F491-48B5-872E-2B17B2E6410A}" presName="parentText" presStyleLbl="node1" presStyleIdx="2" presStyleCnt="4">
        <dgm:presLayoutVars>
          <dgm:chMax val="0"/>
          <dgm:bulletEnabled val="1"/>
        </dgm:presLayoutVars>
      </dgm:prSet>
      <dgm:spPr/>
    </dgm:pt>
    <dgm:pt modelId="{E1D0D7D8-E102-487C-8308-B4223B2F7D56}" type="pres">
      <dgm:prSet presAssocID="{72E2C9CC-0367-4736-9933-48DAD74D722E}" presName="spacer" presStyleCnt="0"/>
      <dgm:spPr/>
    </dgm:pt>
    <dgm:pt modelId="{A2970AA2-3AB9-459F-90F6-EDF838BE3E3A}" type="pres">
      <dgm:prSet presAssocID="{62626279-6248-4890-9A5B-B655A49E2C31}" presName="parentText" presStyleLbl="node1" presStyleIdx="3" presStyleCnt="4">
        <dgm:presLayoutVars>
          <dgm:chMax val="0"/>
          <dgm:bulletEnabled val="1"/>
        </dgm:presLayoutVars>
      </dgm:prSet>
      <dgm:spPr/>
    </dgm:pt>
  </dgm:ptLst>
  <dgm:cxnLst>
    <dgm:cxn modelId="{F265A436-EE8A-46AE-B19D-876AB2CFC81C}" type="presOf" srcId="{62626279-6248-4890-9A5B-B655A49E2C31}" destId="{A2970AA2-3AB9-459F-90F6-EDF838BE3E3A}" srcOrd="0" destOrd="0" presId="urn:microsoft.com/office/officeart/2005/8/layout/vList2"/>
    <dgm:cxn modelId="{22BCBE65-AC02-4EFB-8D78-C9ACAFCD9B6A}" type="presOf" srcId="{BCA43901-E40D-4C5C-B726-547BBA590D13}" destId="{C978FF4F-3CBF-4502-826B-DB09E7C209F7}" srcOrd="0" destOrd="0" presId="urn:microsoft.com/office/officeart/2005/8/layout/vList2"/>
    <dgm:cxn modelId="{902F0878-5352-46A0-A28D-827406064717}" type="presOf" srcId="{30E4817C-F491-48B5-872E-2B17B2E6410A}" destId="{428E7B83-326B-40F0-87B5-13B7F1AAD5CC}" srcOrd="0" destOrd="0" presId="urn:microsoft.com/office/officeart/2005/8/layout/vList2"/>
    <dgm:cxn modelId="{1D5B20A5-8BF6-4BF8-AE40-294FDA361EBE}" srcId="{38463DC0-1D32-4E3F-A086-00D15CA7692E}" destId="{30E4817C-F491-48B5-872E-2B17B2E6410A}" srcOrd="2" destOrd="0" parTransId="{2363FC61-F9F0-4A32-952F-0B0979A3AC14}" sibTransId="{72E2C9CC-0367-4736-9933-48DAD74D722E}"/>
    <dgm:cxn modelId="{BA7F5EBC-C438-4AB7-B046-9C79635BE7E5}" type="presOf" srcId="{98367351-6F57-4D9A-8302-DC2A26062839}" destId="{65293487-27B9-43FD-A4A3-0DDD1623AEA1}" srcOrd="0" destOrd="0" presId="urn:microsoft.com/office/officeart/2005/8/layout/vList2"/>
    <dgm:cxn modelId="{7FECFBBE-8B6F-4D6C-AB2B-A478253358B9}" srcId="{38463DC0-1D32-4E3F-A086-00D15CA7692E}" destId="{98367351-6F57-4D9A-8302-DC2A26062839}" srcOrd="1" destOrd="0" parTransId="{E70D89FC-6D87-4231-8B53-5DA27473461A}" sibTransId="{0E4E042C-EDEF-4AEE-86CD-B109E8D61346}"/>
    <dgm:cxn modelId="{D6445FD2-6C58-4724-81D7-1696206DD435}" srcId="{38463DC0-1D32-4E3F-A086-00D15CA7692E}" destId="{62626279-6248-4890-9A5B-B655A49E2C31}" srcOrd="3" destOrd="0" parTransId="{3F445E33-1DC4-43F9-84FE-EB6F917C7DE0}" sibTransId="{1B8ADAA0-66D7-49ED-86B8-A56A0BD8BD22}"/>
    <dgm:cxn modelId="{CBAF1BDC-E033-43CE-A235-EA4672E53212}" type="presOf" srcId="{38463DC0-1D32-4E3F-A086-00D15CA7692E}" destId="{A547B5B2-FBE5-4C40-9CDE-70F33F7B01F3}" srcOrd="0" destOrd="0" presId="urn:microsoft.com/office/officeart/2005/8/layout/vList2"/>
    <dgm:cxn modelId="{59BDDCDD-E393-4DAB-BE33-5F002919F5D0}" srcId="{38463DC0-1D32-4E3F-A086-00D15CA7692E}" destId="{BCA43901-E40D-4C5C-B726-547BBA590D13}" srcOrd="0" destOrd="0" parTransId="{2786226E-0FB2-4FDB-BD53-720E2F743565}" sibTransId="{C578F750-A7F6-45B1-994F-F321454E8D9F}"/>
    <dgm:cxn modelId="{D4AF83C2-98EC-4FEC-BD0F-638855FBE553}" type="presParOf" srcId="{A547B5B2-FBE5-4C40-9CDE-70F33F7B01F3}" destId="{C978FF4F-3CBF-4502-826B-DB09E7C209F7}" srcOrd="0" destOrd="0" presId="urn:microsoft.com/office/officeart/2005/8/layout/vList2"/>
    <dgm:cxn modelId="{55AA3A75-669E-4D03-9A0F-3C0F80F10B02}" type="presParOf" srcId="{A547B5B2-FBE5-4C40-9CDE-70F33F7B01F3}" destId="{7E8A0637-7E02-406B-98BF-8241A5DF4B71}" srcOrd="1" destOrd="0" presId="urn:microsoft.com/office/officeart/2005/8/layout/vList2"/>
    <dgm:cxn modelId="{F87A9F41-B20B-4399-AB1F-B8E2BA61D3BE}" type="presParOf" srcId="{A547B5B2-FBE5-4C40-9CDE-70F33F7B01F3}" destId="{65293487-27B9-43FD-A4A3-0DDD1623AEA1}" srcOrd="2" destOrd="0" presId="urn:microsoft.com/office/officeart/2005/8/layout/vList2"/>
    <dgm:cxn modelId="{515F2BE3-5B35-4170-B218-0E1C2D0E658D}" type="presParOf" srcId="{A547B5B2-FBE5-4C40-9CDE-70F33F7B01F3}" destId="{93400BCE-3BF9-4EDC-8E35-5A596AA34E29}" srcOrd="3" destOrd="0" presId="urn:microsoft.com/office/officeart/2005/8/layout/vList2"/>
    <dgm:cxn modelId="{59AA4DD3-9B7D-44D9-B21E-F85BC82454FC}" type="presParOf" srcId="{A547B5B2-FBE5-4C40-9CDE-70F33F7B01F3}" destId="{428E7B83-326B-40F0-87B5-13B7F1AAD5CC}" srcOrd="4" destOrd="0" presId="urn:microsoft.com/office/officeart/2005/8/layout/vList2"/>
    <dgm:cxn modelId="{76329D90-4F92-4126-933B-714E707505DE}" type="presParOf" srcId="{A547B5B2-FBE5-4C40-9CDE-70F33F7B01F3}" destId="{E1D0D7D8-E102-487C-8308-B4223B2F7D56}" srcOrd="5" destOrd="0" presId="urn:microsoft.com/office/officeart/2005/8/layout/vList2"/>
    <dgm:cxn modelId="{36EAD250-5E4C-4AB1-A1A6-25ADDA588D92}" type="presParOf" srcId="{A547B5B2-FBE5-4C40-9CDE-70F33F7B01F3}" destId="{A2970AA2-3AB9-459F-90F6-EDF838BE3E3A}"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8FFCEB-117F-44D0-B7F2-EFD9005310B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7BE44A54-308B-4644-A08B-433E83F5C070}">
      <dgm:prSet/>
      <dgm:spPr/>
      <dgm:t>
        <a:bodyPr/>
        <a:lstStyle/>
        <a:p>
          <a:r>
            <a:rPr lang="en-US" dirty="0"/>
            <a:t>A continuous reinforcement schedule is used when learners are reinforced </a:t>
          </a:r>
          <a:r>
            <a:rPr lang="en-US" b="1" dirty="0"/>
            <a:t>each time</a:t>
          </a:r>
          <a:r>
            <a:rPr lang="en-US" dirty="0"/>
            <a:t> they use the target behavior. </a:t>
          </a:r>
        </a:p>
      </dgm:t>
    </dgm:pt>
    <dgm:pt modelId="{E76AEBDD-AC14-42FA-99B4-E30590450116}" type="parTrans" cxnId="{D1FD8983-E939-45E2-8E51-91558B6B59F1}">
      <dgm:prSet/>
      <dgm:spPr/>
      <dgm:t>
        <a:bodyPr/>
        <a:lstStyle/>
        <a:p>
          <a:endParaRPr lang="en-US"/>
        </a:p>
      </dgm:t>
    </dgm:pt>
    <dgm:pt modelId="{B24CE3F5-AD70-47EE-BFEC-B3CDB07D8F17}" type="sibTrans" cxnId="{D1FD8983-E939-45E2-8E51-91558B6B59F1}">
      <dgm:prSet/>
      <dgm:spPr/>
      <dgm:t>
        <a:bodyPr/>
        <a:lstStyle/>
        <a:p>
          <a:endParaRPr lang="en-US"/>
        </a:p>
      </dgm:t>
    </dgm:pt>
    <dgm:pt modelId="{39D89559-40A8-4611-9137-6F1013103130}">
      <dgm:prSet/>
      <dgm:spPr/>
      <dgm:t>
        <a:bodyPr/>
        <a:lstStyle/>
        <a:p>
          <a:r>
            <a:rPr lang="en-US" dirty="0"/>
            <a:t>This type of reinforcement schedule is most often used when first teaching learners new skills. </a:t>
          </a:r>
        </a:p>
      </dgm:t>
    </dgm:pt>
    <dgm:pt modelId="{5CF5D648-BD17-484E-8467-E9852F612F76}" type="parTrans" cxnId="{55A86890-64CB-4B68-9CB0-AAF67E0E41EA}">
      <dgm:prSet/>
      <dgm:spPr/>
      <dgm:t>
        <a:bodyPr/>
        <a:lstStyle/>
        <a:p>
          <a:endParaRPr lang="en-US"/>
        </a:p>
      </dgm:t>
    </dgm:pt>
    <dgm:pt modelId="{6A982101-0D70-46C5-B0C0-E60830C3637D}" type="sibTrans" cxnId="{55A86890-64CB-4B68-9CB0-AAF67E0E41EA}">
      <dgm:prSet/>
      <dgm:spPr/>
      <dgm:t>
        <a:bodyPr/>
        <a:lstStyle/>
        <a:p>
          <a:endParaRPr lang="en-US"/>
        </a:p>
      </dgm:t>
    </dgm:pt>
    <dgm:pt modelId="{14CA39C5-2FCC-43C4-802B-3CADCAF01007}">
      <dgm:prSet/>
      <dgm:spPr/>
      <dgm:t>
        <a:bodyPr/>
        <a:lstStyle/>
        <a:p>
          <a:r>
            <a:rPr lang="en-US"/>
            <a:t>It is very effective in establishing a relationship between the target behavior and the reinforcement.</a:t>
          </a:r>
        </a:p>
      </dgm:t>
    </dgm:pt>
    <dgm:pt modelId="{19817E1D-EAFB-4219-9232-9E6F4630B150}" type="parTrans" cxnId="{98BEDAF6-1E32-459D-94A7-BCAC37401133}">
      <dgm:prSet/>
      <dgm:spPr/>
      <dgm:t>
        <a:bodyPr/>
        <a:lstStyle/>
        <a:p>
          <a:endParaRPr lang="en-US"/>
        </a:p>
      </dgm:t>
    </dgm:pt>
    <dgm:pt modelId="{B688FBCC-89CC-4C00-84C9-6F1D9BBE36A3}" type="sibTrans" cxnId="{98BEDAF6-1E32-459D-94A7-BCAC37401133}">
      <dgm:prSet/>
      <dgm:spPr/>
      <dgm:t>
        <a:bodyPr/>
        <a:lstStyle/>
        <a:p>
          <a:endParaRPr lang="en-US"/>
        </a:p>
      </dgm:t>
    </dgm:pt>
    <dgm:pt modelId="{A2951E14-6094-4AD2-8248-4D7FF2D70155}" type="pres">
      <dgm:prSet presAssocID="{878FFCEB-117F-44D0-B7F2-EFD9005310B9}" presName="hierChild1" presStyleCnt="0">
        <dgm:presLayoutVars>
          <dgm:chPref val="1"/>
          <dgm:dir/>
          <dgm:animOne val="branch"/>
          <dgm:animLvl val="lvl"/>
          <dgm:resizeHandles/>
        </dgm:presLayoutVars>
      </dgm:prSet>
      <dgm:spPr/>
    </dgm:pt>
    <dgm:pt modelId="{01E1CF12-087E-4D4A-8A35-398CB5404A3A}" type="pres">
      <dgm:prSet presAssocID="{7BE44A54-308B-4644-A08B-433E83F5C070}" presName="hierRoot1" presStyleCnt="0"/>
      <dgm:spPr/>
    </dgm:pt>
    <dgm:pt modelId="{DC0CC84C-5072-4F5E-95DD-9CFDE69F0B4F}" type="pres">
      <dgm:prSet presAssocID="{7BE44A54-308B-4644-A08B-433E83F5C070}" presName="composite" presStyleCnt="0"/>
      <dgm:spPr/>
    </dgm:pt>
    <dgm:pt modelId="{B09A1709-FC37-4AB3-B67B-8719CF7BAF38}" type="pres">
      <dgm:prSet presAssocID="{7BE44A54-308B-4644-A08B-433E83F5C070}" presName="background" presStyleLbl="node0" presStyleIdx="0" presStyleCnt="3"/>
      <dgm:spPr/>
    </dgm:pt>
    <dgm:pt modelId="{DB2FFC2A-378D-485A-9704-D623A53EA363}" type="pres">
      <dgm:prSet presAssocID="{7BE44A54-308B-4644-A08B-433E83F5C070}" presName="text" presStyleLbl="fgAcc0" presStyleIdx="0" presStyleCnt="3">
        <dgm:presLayoutVars>
          <dgm:chPref val="3"/>
        </dgm:presLayoutVars>
      </dgm:prSet>
      <dgm:spPr/>
    </dgm:pt>
    <dgm:pt modelId="{1174BE2C-A516-4D48-B1F6-54AA682A98C6}" type="pres">
      <dgm:prSet presAssocID="{7BE44A54-308B-4644-A08B-433E83F5C070}" presName="hierChild2" presStyleCnt="0"/>
      <dgm:spPr/>
    </dgm:pt>
    <dgm:pt modelId="{B7ACD566-3F6B-4BE6-88B9-0ED43AF41E85}" type="pres">
      <dgm:prSet presAssocID="{39D89559-40A8-4611-9137-6F1013103130}" presName="hierRoot1" presStyleCnt="0"/>
      <dgm:spPr/>
    </dgm:pt>
    <dgm:pt modelId="{D2030794-2A21-4F9F-AFD4-1FAAE88D0B61}" type="pres">
      <dgm:prSet presAssocID="{39D89559-40A8-4611-9137-6F1013103130}" presName="composite" presStyleCnt="0"/>
      <dgm:spPr/>
    </dgm:pt>
    <dgm:pt modelId="{DE98A70F-DC57-496B-9CBD-B9CC8B7DD20D}" type="pres">
      <dgm:prSet presAssocID="{39D89559-40A8-4611-9137-6F1013103130}" presName="background" presStyleLbl="node0" presStyleIdx="1" presStyleCnt="3"/>
      <dgm:spPr/>
    </dgm:pt>
    <dgm:pt modelId="{24320058-F11E-4E5A-940A-CAD56039C01A}" type="pres">
      <dgm:prSet presAssocID="{39D89559-40A8-4611-9137-6F1013103130}" presName="text" presStyleLbl="fgAcc0" presStyleIdx="1" presStyleCnt="3">
        <dgm:presLayoutVars>
          <dgm:chPref val="3"/>
        </dgm:presLayoutVars>
      </dgm:prSet>
      <dgm:spPr/>
    </dgm:pt>
    <dgm:pt modelId="{FC02A77B-93B5-423C-AFDD-901A1E7B2A66}" type="pres">
      <dgm:prSet presAssocID="{39D89559-40A8-4611-9137-6F1013103130}" presName="hierChild2" presStyleCnt="0"/>
      <dgm:spPr/>
    </dgm:pt>
    <dgm:pt modelId="{0A84879E-A003-4EA7-959F-A17395F3FB99}" type="pres">
      <dgm:prSet presAssocID="{14CA39C5-2FCC-43C4-802B-3CADCAF01007}" presName="hierRoot1" presStyleCnt="0"/>
      <dgm:spPr/>
    </dgm:pt>
    <dgm:pt modelId="{326C867C-54D9-4F62-9B8A-6586487E513E}" type="pres">
      <dgm:prSet presAssocID="{14CA39C5-2FCC-43C4-802B-3CADCAF01007}" presName="composite" presStyleCnt="0"/>
      <dgm:spPr/>
    </dgm:pt>
    <dgm:pt modelId="{4AC94845-7A1C-4CF0-BEF0-A78E813C9B65}" type="pres">
      <dgm:prSet presAssocID="{14CA39C5-2FCC-43C4-802B-3CADCAF01007}" presName="background" presStyleLbl="node0" presStyleIdx="2" presStyleCnt="3"/>
      <dgm:spPr/>
    </dgm:pt>
    <dgm:pt modelId="{8974F16A-9DB2-4632-B0AD-2A9572BDB746}" type="pres">
      <dgm:prSet presAssocID="{14CA39C5-2FCC-43C4-802B-3CADCAF01007}" presName="text" presStyleLbl="fgAcc0" presStyleIdx="2" presStyleCnt="3">
        <dgm:presLayoutVars>
          <dgm:chPref val="3"/>
        </dgm:presLayoutVars>
      </dgm:prSet>
      <dgm:spPr/>
    </dgm:pt>
    <dgm:pt modelId="{C20E7FBF-B0D0-4792-BB48-C9669D63BBA1}" type="pres">
      <dgm:prSet presAssocID="{14CA39C5-2FCC-43C4-802B-3CADCAF01007}" presName="hierChild2" presStyleCnt="0"/>
      <dgm:spPr/>
    </dgm:pt>
  </dgm:ptLst>
  <dgm:cxnLst>
    <dgm:cxn modelId="{C0A3CB03-1F01-43FB-BB61-A7B87C8AF551}" type="presOf" srcId="{7BE44A54-308B-4644-A08B-433E83F5C070}" destId="{DB2FFC2A-378D-485A-9704-D623A53EA363}" srcOrd="0" destOrd="0" presId="urn:microsoft.com/office/officeart/2005/8/layout/hierarchy1"/>
    <dgm:cxn modelId="{2C5D321C-313B-4A5E-926B-79EAB889C036}" type="presOf" srcId="{39D89559-40A8-4611-9137-6F1013103130}" destId="{24320058-F11E-4E5A-940A-CAD56039C01A}" srcOrd="0" destOrd="0" presId="urn:microsoft.com/office/officeart/2005/8/layout/hierarchy1"/>
    <dgm:cxn modelId="{C5C2F679-46B1-4C0D-BF65-781E99B37872}" type="presOf" srcId="{14CA39C5-2FCC-43C4-802B-3CADCAF01007}" destId="{8974F16A-9DB2-4632-B0AD-2A9572BDB746}" srcOrd="0" destOrd="0" presId="urn:microsoft.com/office/officeart/2005/8/layout/hierarchy1"/>
    <dgm:cxn modelId="{D1FD8983-E939-45E2-8E51-91558B6B59F1}" srcId="{878FFCEB-117F-44D0-B7F2-EFD9005310B9}" destId="{7BE44A54-308B-4644-A08B-433E83F5C070}" srcOrd="0" destOrd="0" parTransId="{E76AEBDD-AC14-42FA-99B4-E30590450116}" sibTransId="{B24CE3F5-AD70-47EE-BFEC-B3CDB07D8F17}"/>
    <dgm:cxn modelId="{55A86890-64CB-4B68-9CB0-AAF67E0E41EA}" srcId="{878FFCEB-117F-44D0-B7F2-EFD9005310B9}" destId="{39D89559-40A8-4611-9137-6F1013103130}" srcOrd="1" destOrd="0" parTransId="{5CF5D648-BD17-484E-8467-E9852F612F76}" sibTransId="{6A982101-0D70-46C5-B0C0-E60830C3637D}"/>
    <dgm:cxn modelId="{4F6BD7D0-35B2-44D3-B1E8-53C892B6BC7E}" type="presOf" srcId="{878FFCEB-117F-44D0-B7F2-EFD9005310B9}" destId="{A2951E14-6094-4AD2-8248-4D7FF2D70155}" srcOrd="0" destOrd="0" presId="urn:microsoft.com/office/officeart/2005/8/layout/hierarchy1"/>
    <dgm:cxn modelId="{98BEDAF6-1E32-459D-94A7-BCAC37401133}" srcId="{878FFCEB-117F-44D0-B7F2-EFD9005310B9}" destId="{14CA39C5-2FCC-43C4-802B-3CADCAF01007}" srcOrd="2" destOrd="0" parTransId="{19817E1D-EAFB-4219-9232-9E6F4630B150}" sibTransId="{B688FBCC-89CC-4C00-84C9-6F1D9BBE36A3}"/>
    <dgm:cxn modelId="{2A6B50F0-4FBF-47D9-B574-8883CD940B8C}" type="presParOf" srcId="{A2951E14-6094-4AD2-8248-4D7FF2D70155}" destId="{01E1CF12-087E-4D4A-8A35-398CB5404A3A}" srcOrd="0" destOrd="0" presId="urn:microsoft.com/office/officeart/2005/8/layout/hierarchy1"/>
    <dgm:cxn modelId="{F1BB65D4-E74C-47DD-B3D0-69EEB987CF7B}" type="presParOf" srcId="{01E1CF12-087E-4D4A-8A35-398CB5404A3A}" destId="{DC0CC84C-5072-4F5E-95DD-9CFDE69F0B4F}" srcOrd="0" destOrd="0" presId="urn:microsoft.com/office/officeart/2005/8/layout/hierarchy1"/>
    <dgm:cxn modelId="{403A131D-966B-4EB4-8DB9-EBFB1EEA7D15}" type="presParOf" srcId="{DC0CC84C-5072-4F5E-95DD-9CFDE69F0B4F}" destId="{B09A1709-FC37-4AB3-B67B-8719CF7BAF38}" srcOrd="0" destOrd="0" presId="urn:microsoft.com/office/officeart/2005/8/layout/hierarchy1"/>
    <dgm:cxn modelId="{A802FFF4-572B-4F1F-9AF0-A6137CAE611D}" type="presParOf" srcId="{DC0CC84C-5072-4F5E-95DD-9CFDE69F0B4F}" destId="{DB2FFC2A-378D-485A-9704-D623A53EA363}" srcOrd="1" destOrd="0" presId="urn:microsoft.com/office/officeart/2005/8/layout/hierarchy1"/>
    <dgm:cxn modelId="{D6D33CD9-BF90-4CFD-B832-36ACDD80269A}" type="presParOf" srcId="{01E1CF12-087E-4D4A-8A35-398CB5404A3A}" destId="{1174BE2C-A516-4D48-B1F6-54AA682A98C6}" srcOrd="1" destOrd="0" presId="urn:microsoft.com/office/officeart/2005/8/layout/hierarchy1"/>
    <dgm:cxn modelId="{E336E49B-5284-402B-8C8A-1F398CA52D5D}" type="presParOf" srcId="{A2951E14-6094-4AD2-8248-4D7FF2D70155}" destId="{B7ACD566-3F6B-4BE6-88B9-0ED43AF41E85}" srcOrd="1" destOrd="0" presId="urn:microsoft.com/office/officeart/2005/8/layout/hierarchy1"/>
    <dgm:cxn modelId="{0F7664EF-BCC3-4816-AA97-81BC1ECE218A}" type="presParOf" srcId="{B7ACD566-3F6B-4BE6-88B9-0ED43AF41E85}" destId="{D2030794-2A21-4F9F-AFD4-1FAAE88D0B61}" srcOrd="0" destOrd="0" presId="urn:microsoft.com/office/officeart/2005/8/layout/hierarchy1"/>
    <dgm:cxn modelId="{8558BA20-39FA-48F7-9225-FEB458F8A9AE}" type="presParOf" srcId="{D2030794-2A21-4F9F-AFD4-1FAAE88D0B61}" destId="{DE98A70F-DC57-496B-9CBD-B9CC8B7DD20D}" srcOrd="0" destOrd="0" presId="urn:microsoft.com/office/officeart/2005/8/layout/hierarchy1"/>
    <dgm:cxn modelId="{DFAAF93D-AA94-4ADA-8106-EABD68E0BB4B}" type="presParOf" srcId="{D2030794-2A21-4F9F-AFD4-1FAAE88D0B61}" destId="{24320058-F11E-4E5A-940A-CAD56039C01A}" srcOrd="1" destOrd="0" presId="urn:microsoft.com/office/officeart/2005/8/layout/hierarchy1"/>
    <dgm:cxn modelId="{DA433A4C-61DA-4DDD-BABD-F8FD1CE0C743}" type="presParOf" srcId="{B7ACD566-3F6B-4BE6-88B9-0ED43AF41E85}" destId="{FC02A77B-93B5-423C-AFDD-901A1E7B2A66}" srcOrd="1" destOrd="0" presId="urn:microsoft.com/office/officeart/2005/8/layout/hierarchy1"/>
    <dgm:cxn modelId="{EE31A216-034C-4A82-A6B7-46E01B3C3ACC}" type="presParOf" srcId="{A2951E14-6094-4AD2-8248-4D7FF2D70155}" destId="{0A84879E-A003-4EA7-959F-A17395F3FB99}" srcOrd="2" destOrd="0" presId="urn:microsoft.com/office/officeart/2005/8/layout/hierarchy1"/>
    <dgm:cxn modelId="{13ED83DF-FF8B-4F3F-B7AE-555BC4AFDBBF}" type="presParOf" srcId="{0A84879E-A003-4EA7-959F-A17395F3FB99}" destId="{326C867C-54D9-4F62-9B8A-6586487E513E}" srcOrd="0" destOrd="0" presId="urn:microsoft.com/office/officeart/2005/8/layout/hierarchy1"/>
    <dgm:cxn modelId="{F73344E8-D560-4BD0-BFFB-05620B91B85C}" type="presParOf" srcId="{326C867C-54D9-4F62-9B8A-6586487E513E}" destId="{4AC94845-7A1C-4CF0-BEF0-A78E813C9B65}" srcOrd="0" destOrd="0" presId="urn:microsoft.com/office/officeart/2005/8/layout/hierarchy1"/>
    <dgm:cxn modelId="{E8114C0D-CC89-4BC2-B57D-013165CD8116}" type="presParOf" srcId="{326C867C-54D9-4F62-9B8A-6586487E513E}" destId="{8974F16A-9DB2-4632-B0AD-2A9572BDB746}" srcOrd="1" destOrd="0" presId="urn:microsoft.com/office/officeart/2005/8/layout/hierarchy1"/>
    <dgm:cxn modelId="{26D7E335-2ADA-4E3D-9808-089322E95F8B}" type="presParOf" srcId="{0A84879E-A003-4EA7-959F-A17395F3FB99}" destId="{C20E7FBF-B0D0-4792-BB48-C9669D63BB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22162-7487-496C-9DB7-80787511CD7C}">
      <dsp:nvSpPr>
        <dsp:cNvPr id="0" name=""/>
        <dsp:cNvSpPr/>
      </dsp:nvSpPr>
      <dsp:spPr>
        <a:xfrm>
          <a:off x="1845878" y="1055467"/>
          <a:ext cx="391530" cy="91440"/>
        </a:xfrm>
        <a:custGeom>
          <a:avLst/>
          <a:gdLst/>
          <a:ahLst/>
          <a:cxnLst/>
          <a:rect l="0" t="0" r="0" b="0"/>
          <a:pathLst>
            <a:path>
              <a:moveTo>
                <a:pt x="0" y="45720"/>
              </a:moveTo>
              <a:lnTo>
                <a:pt x="391530"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31090" y="1099074"/>
        <a:ext cx="21106" cy="4225"/>
      </dsp:txXfrm>
    </dsp:sp>
    <dsp:sp modelId="{018720A2-083B-45A4-BB5C-B95CC30421A2}">
      <dsp:nvSpPr>
        <dsp:cNvPr id="0" name=""/>
        <dsp:cNvSpPr/>
      </dsp:nvSpPr>
      <dsp:spPr>
        <a:xfrm>
          <a:off x="12329" y="550582"/>
          <a:ext cx="1835349" cy="110120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Establish a team</a:t>
          </a:r>
        </a:p>
      </dsp:txBody>
      <dsp:txXfrm>
        <a:off x="12329" y="550582"/>
        <a:ext cx="1835349" cy="1101209"/>
      </dsp:txXfrm>
    </dsp:sp>
    <dsp:sp modelId="{6F7F978A-8C40-49BC-AF55-C80AA8D9E44C}">
      <dsp:nvSpPr>
        <dsp:cNvPr id="0" name=""/>
        <dsp:cNvSpPr/>
      </dsp:nvSpPr>
      <dsp:spPr>
        <a:xfrm>
          <a:off x="4103358" y="1055467"/>
          <a:ext cx="391530" cy="91440"/>
        </a:xfrm>
        <a:custGeom>
          <a:avLst/>
          <a:gdLst/>
          <a:ahLst/>
          <a:cxnLst/>
          <a:rect l="0" t="0" r="0" b="0"/>
          <a:pathLst>
            <a:path>
              <a:moveTo>
                <a:pt x="0" y="45720"/>
              </a:moveTo>
              <a:lnTo>
                <a:pt x="391530"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288570" y="1099074"/>
        <a:ext cx="21106" cy="4225"/>
      </dsp:txXfrm>
    </dsp:sp>
    <dsp:sp modelId="{D144B83A-0E5A-432B-B721-BF8F413C28DC}">
      <dsp:nvSpPr>
        <dsp:cNvPr id="0" name=""/>
        <dsp:cNvSpPr/>
      </dsp:nvSpPr>
      <dsp:spPr>
        <a:xfrm>
          <a:off x="2269809" y="550582"/>
          <a:ext cx="1835349" cy="110120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Define Target Behavior</a:t>
          </a:r>
        </a:p>
      </dsp:txBody>
      <dsp:txXfrm>
        <a:off x="2269809" y="550582"/>
        <a:ext cx="1835349" cy="1101209"/>
      </dsp:txXfrm>
    </dsp:sp>
    <dsp:sp modelId="{2431504A-71D1-4CFE-B810-8C9E730E2881}">
      <dsp:nvSpPr>
        <dsp:cNvPr id="0" name=""/>
        <dsp:cNvSpPr/>
      </dsp:nvSpPr>
      <dsp:spPr>
        <a:xfrm>
          <a:off x="6360838" y="1055467"/>
          <a:ext cx="391530" cy="91440"/>
        </a:xfrm>
        <a:custGeom>
          <a:avLst/>
          <a:gdLst/>
          <a:ahLst/>
          <a:cxnLst/>
          <a:rect l="0" t="0" r="0" b="0"/>
          <a:pathLst>
            <a:path>
              <a:moveTo>
                <a:pt x="0" y="45720"/>
              </a:moveTo>
              <a:lnTo>
                <a:pt x="391530"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546050" y="1099074"/>
        <a:ext cx="21106" cy="4225"/>
      </dsp:txXfrm>
    </dsp:sp>
    <dsp:sp modelId="{9669CC6C-E7DF-44A8-A0A4-91F0FCF98C4D}">
      <dsp:nvSpPr>
        <dsp:cNvPr id="0" name=""/>
        <dsp:cNvSpPr/>
      </dsp:nvSpPr>
      <dsp:spPr>
        <a:xfrm>
          <a:off x="4527288" y="550582"/>
          <a:ext cx="1835349" cy="110120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Data Collection</a:t>
          </a:r>
        </a:p>
      </dsp:txBody>
      <dsp:txXfrm>
        <a:off x="4527288" y="550582"/>
        <a:ext cx="1835349" cy="1101209"/>
      </dsp:txXfrm>
    </dsp:sp>
    <dsp:sp modelId="{5B4DF430-85E0-4A8F-B612-F5B0DBAF7848}">
      <dsp:nvSpPr>
        <dsp:cNvPr id="0" name=""/>
        <dsp:cNvSpPr/>
      </dsp:nvSpPr>
      <dsp:spPr>
        <a:xfrm>
          <a:off x="8618317" y="1055467"/>
          <a:ext cx="391530" cy="91440"/>
        </a:xfrm>
        <a:custGeom>
          <a:avLst/>
          <a:gdLst/>
          <a:ahLst/>
          <a:cxnLst/>
          <a:rect l="0" t="0" r="0" b="0"/>
          <a:pathLst>
            <a:path>
              <a:moveTo>
                <a:pt x="0" y="45720"/>
              </a:moveTo>
              <a:lnTo>
                <a:pt x="391530"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8803529" y="1099074"/>
        <a:ext cx="21106" cy="4225"/>
      </dsp:txXfrm>
    </dsp:sp>
    <dsp:sp modelId="{556E753D-0B4A-4F63-B7AE-31BB4AE59F9E}">
      <dsp:nvSpPr>
        <dsp:cNvPr id="0" name=""/>
        <dsp:cNvSpPr/>
      </dsp:nvSpPr>
      <dsp:spPr>
        <a:xfrm>
          <a:off x="6784768" y="550582"/>
          <a:ext cx="1835349" cy="110120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Preference/Reinforcement Assessment</a:t>
          </a:r>
        </a:p>
      </dsp:txBody>
      <dsp:txXfrm>
        <a:off x="6784768" y="550582"/>
        <a:ext cx="1835349" cy="1101209"/>
      </dsp:txXfrm>
    </dsp:sp>
    <dsp:sp modelId="{484D4B0C-A739-4E39-8AED-52B761D05875}">
      <dsp:nvSpPr>
        <dsp:cNvPr id="0" name=""/>
        <dsp:cNvSpPr/>
      </dsp:nvSpPr>
      <dsp:spPr>
        <a:xfrm>
          <a:off x="930004" y="1649991"/>
          <a:ext cx="9029918" cy="391530"/>
        </a:xfrm>
        <a:custGeom>
          <a:avLst/>
          <a:gdLst/>
          <a:ahLst/>
          <a:cxnLst/>
          <a:rect l="0" t="0" r="0" b="0"/>
          <a:pathLst>
            <a:path>
              <a:moveTo>
                <a:pt x="9029918" y="0"/>
              </a:moveTo>
              <a:lnTo>
                <a:pt x="9029918" y="212865"/>
              </a:lnTo>
              <a:lnTo>
                <a:pt x="0" y="212865"/>
              </a:lnTo>
              <a:lnTo>
                <a:pt x="0" y="39153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218968" y="1843644"/>
        <a:ext cx="451989" cy="4225"/>
      </dsp:txXfrm>
    </dsp:sp>
    <dsp:sp modelId="{7EA2862D-6E44-4D10-A6E2-F29264970275}">
      <dsp:nvSpPr>
        <dsp:cNvPr id="0" name=""/>
        <dsp:cNvSpPr/>
      </dsp:nvSpPr>
      <dsp:spPr>
        <a:xfrm>
          <a:off x="9042248" y="550582"/>
          <a:ext cx="1835349" cy="110120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Student Interview</a:t>
          </a:r>
        </a:p>
      </dsp:txBody>
      <dsp:txXfrm>
        <a:off x="9042248" y="550582"/>
        <a:ext cx="1835349" cy="1101209"/>
      </dsp:txXfrm>
    </dsp:sp>
    <dsp:sp modelId="{E89145C7-7696-491F-8C1D-40294160B9BB}">
      <dsp:nvSpPr>
        <dsp:cNvPr id="0" name=""/>
        <dsp:cNvSpPr/>
      </dsp:nvSpPr>
      <dsp:spPr>
        <a:xfrm>
          <a:off x="1845878" y="2578806"/>
          <a:ext cx="391530" cy="91440"/>
        </a:xfrm>
        <a:custGeom>
          <a:avLst/>
          <a:gdLst/>
          <a:ahLst/>
          <a:cxnLst/>
          <a:rect l="0" t="0" r="0" b="0"/>
          <a:pathLst>
            <a:path>
              <a:moveTo>
                <a:pt x="0" y="45720"/>
              </a:moveTo>
              <a:lnTo>
                <a:pt x="391530"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31090" y="2622414"/>
        <a:ext cx="21106" cy="4225"/>
      </dsp:txXfrm>
    </dsp:sp>
    <dsp:sp modelId="{F332E1F2-B801-4D29-AE50-2F340CD36A12}">
      <dsp:nvSpPr>
        <dsp:cNvPr id="0" name=""/>
        <dsp:cNvSpPr/>
      </dsp:nvSpPr>
      <dsp:spPr>
        <a:xfrm>
          <a:off x="12329" y="2073922"/>
          <a:ext cx="1835349" cy="110120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Analyze and graph data</a:t>
          </a:r>
        </a:p>
      </dsp:txBody>
      <dsp:txXfrm>
        <a:off x="12329" y="2073922"/>
        <a:ext cx="1835349" cy="1101209"/>
      </dsp:txXfrm>
    </dsp:sp>
    <dsp:sp modelId="{2642D970-9C2E-4AC8-945C-FDF0EBD87144}">
      <dsp:nvSpPr>
        <dsp:cNvPr id="0" name=""/>
        <dsp:cNvSpPr/>
      </dsp:nvSpPr>
      <dsp:spPr>
        <a:xfrm>
          <a:off x="4103358" y="2578806"/>
          <a:ext cx="391530" cy="91440"/>
        </a:xfrm>
        <a:custGeom>
          <a:avLst/>
          <a:gdLst/>
          <a:ahLst/>
          <a:cxnLst/>
          <a:rect l="0" t="0" r="0" b="0"/>
          <a:pathLst>
            <a:path>
              <a:moveTo>
                <a:pt x="0" y="45720"/>
              </a:moveTo>
              <a:lnTo>
                <a:pt x="185211" y="45719"/>
              </a:lnTo>
            </a:path>
            <a:path>
              <a:moveTo>
                <a:pt x="206318" y="45719"/>
              </a:moveTo>
              <a:lnTo>
                <a:pt x="391530"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a:off x="4288570" y="2497764"/>
        <a:ext cx="21106" cy="253525"/>
      </dsp:txXfrm>
    </dsp:sp>
    <dsp:sp modelId="{C54A9DB4-C0D6-4F20-B403-A2743093E03C}">
      <dsp:nvSpPr>
        <dsp:cNvPr id="0" name=""/>
        <dsp:cNvSpPr/>
      </dsp:nvSpPr>
      <dsp:spPr>
        <a:xfrm>
          <a:off x="2269809" y="2073922"/>
          <a:ext cx="1835349" cy="110120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BIP Development</a:t>
          </a:r>
        </a:p>
      </dsp:txBody>
      <dsp:txXfrm>
        <a:off x="2269809" y="2073922"/>
        <a:ext cx="1835349" cy="1101209"/>
      </dsp:txXfrm>
    </dsp:sp>
    <dsp:sp modelId="{F336E37C-BD18-4227-8C91-560DA7674EB5}">
      <dsp:nvSpPr>
        <dsp:cNvPr id="0" name=""/>
        <dsp:cNvSpPr/>
      </dsp:nvSpPr>
      <dsp:spPr>
        <a:xfrm>
          <a:off x="6360838" y="2578806"/>
          <a:ext cx="391530" cy="91440"/>
        </a:xfrm>
        <a:custGeom>
          <a:avLst/>
          <a:gdLst/>
          <a:ahLst/>
          <a:cxnLst/>
          <a:rect l="0" t="0" r="0" b="0"/>
          <a:pathLst>
            <a:path>
              <a:moveTo>
                <a:pt x="0" y="45720"/>
              </a:moveTo>
              <a:lnTo>
                <a:pt x="185211" y="45719"/>
              </a:lnTo>
            </a:path>
            <a:path>
              <a:moveTo>
                <a:pt x="206318" y="45719"/>
              </a:moveTo>
              <a:lnTo>
                <a:pt x="391530"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a:off x="6546050" y="2505554"/>
        <a:ext cx="21106" cy="237944"/>
      </dsp:txXfrm>
    </dsp:sp>
    <dsp:sp modelId="{DEF2769F-BB25-4EB6-AE7B-1431DED2EC64}">
      <dsp:nvSpPr>
        <dsp:cNvPr id="0" name=""/>
        <dsp:cNvSpPr/>
      </dsp:nvSpPr>
      <dsp:spPr>
        <a:xfrm>
          <a:off x="4527288" y="2073922"/>
          <a:ext cx="1835349" cy="110120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BIP Meeting</a:t>
          </a:r>
        </a:p>
      </dsp:txBody>
      <dsp:txXfrm>
        <a:off x="4527288" y="2073922"/>
        <a:ext cx="1835349" cy="1101209"/>
      </dsp:txXfrm>
    </dsp:sp>
    <dsp:sp modelId="{86F22119-2BEA-4C0E-B4D6-52538CAFC0D7}">
      <dsp:nvSpPr>
        <dsp:cNvPr id="0" name=""/>
        <dsp:cNvSpPr/>
      </dsp:nvSpPr>
      <dsp:spPr>
        <a:xfrm>
          <a:off x="6784768" y="2073922"/>
          <a:ext cx="1835349" cy="110120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934" tIns="94401" rIns="89934" bIns="94401" numCol="1" spcCol="1270" anchor="ctr" anchorCtr="0">
          <a:noAutofit/>
        </a:bodyPr>
        <a:lstStyle/>
        <a:p>
          <a:pPr marL="0" lvl="0" indent="0" algn="ctr" defTabSz="533400">
            <a:lnSpc>
              <a:spcPct val="90000"/>
            </a:lnSpc>
            <a:spcBef>
              <a:spcPct val="0"/>
            </a:spcBef>
            <a:spcAft>
              <a:spcPct val="35000"/>
            </a:spcAft>
            <a:buNone/>
          </a:pPr>
          <a:r>
            <a:rPr lang="en-US" sz="1200" kern="1200" dirty="0"/>
            <a:t>Progress monitoring</a:t>
          </a:r>
        </a:p>
      </dsp:txBody>
      <dsp:txXfrm>
        <a:off x="6784768" y="2073922"/>
        <a:ext cx="1835349" cy="1101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A1709-FC37-4AB3-B67B-8719CF7BAF38}">
      <dsp:nvSpPr>
        <dsp:cNvPr id="0" name=""/>
        <dsp:cNvSpPr/>
      </dsp:nvSpPr>
      <dsp:spPr>
        <a:xfrm>
          <a:off x="0" y="706590"/>
          <a:ext cx="3073598" cy="1951734"/>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FFC2A-378D-485A-9704-D623A53EA363}">
      <dsp:nvSpPr>
        <dsp:cNvPr id="0" name=""/>
        <dsp:cNvSpPr/>
      </dsp:nvSpPr>
      <dsp:spPr>
        <a:xfrm>
          <a:off x="341510" y="1031025"/>
          <a:ext cx="3073598" cy="1951734"/>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While continuous reinforcement will create an association between behavior and reinforcement, it will not produce long-term changes in behavior. </a:t>
          </a:r>
        </a:p>
      </dsp:txBody>
      <dsp:txXfrm>
        <a:off x="398674" y="1088189"/>
        <a:ext cx="2959270" cy="1837406"/>
      </dsp:txXfrm>
    </dsp:sp>
    <dsp:sp modelId="{DE98A70F-DC57-496B-9CBD-B9CC8B7DD20D}">
      <dsp:nvSpPr>
        <dsp:cNvPr id="0" name=""/>
        <dsp:cNvSpPr/>
      </dsp:nvSpPr>
      <dsp:spPr>
        <a:xfrm>
          <a:off x="3756619" y="706590"/>
          <a:ext cx="3073598" cy="1951734"/>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20058-F11E-4E5A-940A-CAD56039C01A}">
      <dsp:nvSpPr>
        <dsp:cNvPr id="0" name=""/>
        <dsp:cNvSpPr/>
      </dsp:nvSpPr>
      <dsp:spPr>
        <a:xfrm>
          <a:off x="4098130" y="1031025"/>
          <a:ext cx="3073598" cy="1951734"/>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only continuous reinforcement is used, once it is withdrawn, the desired behavior will likely cease. Also, if used too long, a student may learn to manipulate the intervention by behaving appropriately only when reinforcement is desired.. </a:t>
          </a:r>
        </a:p>
      </dsp:txBody>
      <dsp:txXfrm>
        <a:off x="4155294" y="1088189"/>
        <a:ext cx="2959270" cy="1837406"/>
      </dsp:txXfrm>
    </dsp:sp>
    <dsp:sp modelId="{4AC94845-7A1C-4CF0-BEF0-A78E813C9B65}">
      <dsp:nvSpPr>
        <dsp:cNvPr id="0" name=""/>
        <dsp:cNvSpPr/>
      </dsp:nvSpPr>
      <dsp:spPr>
        <a:xfrm>
          <a:off x="7513239" y="706590"/>
          <a:ext cx="3073598" cy="1951734"/>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4F16A-9DB2-4632-B0AD-2A9572BDB746}">
      <dsp:nvSpPr>
        <dsp:cNvPr id="0" name=""/>
        <dsp:cNvSpPr/>
      </dsp:nvSpPr>
      <dsp:spPr>
        <a:xfrm>
          <a:off x="7854750" y="1031025"/>
          <a:ext cx="3073598" cy="1951734"/>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Once an association has been established, it is time to change schedules of reinforcement.</a:t>
          </a:r>
        </a:p>
      </dsp:txBody>
      <dsp:txXfrm>
        <a:off x="7911914" y="1088189"/>
        <a:ext cx="2959270" cy="1837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9C106-0312-4F41-9698-A44D5D17A0B7}">
      <dsp:nvSpPr>
        <dsp:cNvPr id="0" name=""/>
        <dsp:cNvSpPr/>
      </dsp:nvSpPr>
      <dsp:spPr>
        <a:xfrm>
          <a:off x="0" y="2092"/>
          <a:ext cx="6718300"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056D7-1D2E-43F8-8545-F2676FE80B62}">
      <dsp:nvSpPr>
        <dsp:cNvPr id="0" name=""/>
        <dsp:cNvSpPr/>
      </dsp:nvSpPr>
      <dsp:spPr>
        <a:xfrm>
          <a:off x="0" y="0"/>
          <a:ext cx="6718300" cy="142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Once a relationship is established, move from a continuous schedule to an intermittent schedule of reinforcement. The word intermittent means </a:t>
          </a:r>
          <a:r>
            <a:rPr lang="en-US" sz="2200" b="1" kern="1200" dirty="0"/>
            <a:t>not every time.</a:t>
          </a:r>
          <a:r>
            <a:rPr lang="en-US" sz="2200" b="1" kern="1200" dirty="0">
              <a:latin typeface="Calibri Light" panose="020F0302020204030204"/>
            </a:rPr>
            <a:t> </a:t>
          </a:r>
          <a:endParaRPr lang="en-US" sz="2200" b="1" kern="1200" dirty="0"/>
        </a:p>
      </dsp:txBody>
      <dsp:txXfrm>
        <a:off x="0" y="0"/>
        <a:ext cx="6718300" cy="1427354"/>
      </dsp:txXfrm>
    </dsp:sp>
    <dsp:sp modelId="{6EC88761-EF73-425B-B45E-8DAF5C8EFBA3}">
      <dsp:nvSpPr>
        <dsp:cNvPr id="0" name=""/>
        <dsp:cNvSpPr/>
      </dsp:nvSpPr>
      <dsp:spPr>
        <a:xfrm>
          <a:off x="0" y="1429447"/>
          <a:ext cx="6718300"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8C77E-6E1D-4DD9-A18A-0FAA75A754EE}">
      <dsp:nvSpPr>
        <dsp:cNvPr id="0" name=""/>
        <dsp:cNvSpPr/>
      </dsp:nvSpPr>
      <dsp:spPr>
        <a:xfrm>
          <a:off x="0" y="1429447"/>
          <a:ext cx="6718300" cy="142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When using intermittent reinforcement, the response is reinforced only part of the time.</a:t>
          </a:r>
          <a:r>
            <a:rPr lang="en-US" sz="2200" kern="1200" dirty="0">
              <a:latin typeface="Calibri Light" panose="020F0302020204030204"/>
            </a:rPr>
            <a:t> </a:t>
          </a:r>
          <a:endParaRPr lang="en-US" sz="2200" kern="1200" dirty="0"/>
        </a:p>
      </dsp:txBody>
      <dsp:txXfrm>
        <a:off x="0" y="1429447"/>
        <a:ext cx="6718300" cy="1427354"/>
      </dsp:txXfrm>
    </dsp:sp>
    <dsp:sp modelId="{35518B12-92A3-4477-950F-C16445918EA2}">
      <dsp:nvSpPr>
        <dsp:cNvPr id="0" name=""/>
        <dsp:cNvSpPr/>
      </dsp:nvSpPr>
      <dsp:spPr>
        <a:xfrm>
          <a:off x="0" y="2856802"/>
          <a:ext cx="6718300"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354BC-1063-4C02-8FF8-B984FA4CA2D8}">
      <dsp:nvSpPr>
        <dsp:cNvPr id="0" name=""/>
        <dsp:cNvSpPr/>
      </dsp:nvSpPr>
      <dsp:spPr>
        <a:xfrm>
          <a:off x="0" y="2856802"/>
          <a:ext cx="6718300" cy="142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Produces strong and steady results!</a:t>
          </a:r>
        </a:p>
      </dsp:txBody>
      <dsp:txXfrm>
        <a:off x="0" y="2856802"/>
        <a:ext cx="6718300" cy="14273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41CBD-6822-49B3-8B2F-12A27B785789}">
      <dsp:nvSpPr>
        <dsp:cNvPr id="0" name=""/>
        <dsp:cNvSpPr/>
      </dsp:nvSpPr>
      <dsp:spPr>
        <a:xfrm>
          <a:off x="3529" y="1695683"/>
          <a:ext cx="2520315" cy="1600400"/>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7C3B8B4-6DDC-44E1-ACF0-E6D0DD414476}">
      <dsp:nvSpPr>
        <dsp:cNvPr id="0" name=""/>
        <dsp:cNvSpPr/>
      </dsp:nvSpPr>
      <dsp:spPr>
        <a:xfrm>
          <a:off x="283564" y="1961716"/>
          <a:ext cx="2520315" cy="1600400"/>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Fixed-Ratio schedule- reinforcement is delivered after a “fixed” number of correct responses</a:t>
          </a:r>
        </a:p>
      </dsp:txBody>
      <dsp:txXfrm>
        <a:off x="330438" y="2008590"/>
        <a:ext cx="2426567" cy="1506652"/>
      </dsp:txXfrm>
    </dsp:sp>
    <dsp:sp modelId="{904E4542-9EDF-4215-9292-3B1CA6E342A4}">
      <dsp:nvSpPr>
        <dsp:cNvPr id="0" name=""/>
        <dsp:cNvSpPr/>
      </dsp:nvSpPr>
      <dsp:spPr>
        <a:xfrm>
          <a:off x="3083914" y="1695683"/>
          <a:ext cx="2520315" cy="1600400"/>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0576BD4-5813-4C1C-BF1D-55752863C029}">
      <dsp:nvSpPr>
        <dsp:cNvPr id="0" name=""/>
        <dsp:cNvSpPr/>
      </dsp:nvSpPr>
      <dsp:spPr>
        <a:xfrm>
          <a:off x="3363949" y="1961716"/>
          <a:ext cx="2520315" cy="1600400"/>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Variable-Ratio schedule- delivery of reinforcement is varied, but should average out at a specific number (hover around 4)</a:t>
          </a:r>
        </a:p>
      </dsp:txBody>
      <dsp:txXfrm>
        <a:off x="3410823" y="2008590"/>
        <a:ext cx="2426567" cy="1506652"/>
      </dsp:txXfrm>
    </dsp:sp>
    <dsp:sp modelId="{30446529-5E87-47A1-8459-9316C3A31A71}">
      <dsp:nvSpPr>
        <dsp:cNvPr id="0" name=""/>
        <dsp:cNvSpPr/>
      </dsp:nvSpPr>
      <dsp:spPr>
        <a:xfrm>
          <a:off x="6164300" y="1695683"/>
          <a:ext cx="2520315" cy="1600400"/>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4627CAA-FE9B-4090-AD53-80AEA7E5041B}">
      <dsp:nvSpPr>
        <dsp:cNvPr id="0" name=""/>
        <dsp:cNvSpPr/>
      </dsp:nvSpPr>
      <dsp:spPr>
        <a:xfrm>
          <a:off x="6444335" y="1961716"/>
          <a:ext cx="2520315" cy="1600400"/>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Fixed Interval schedule- reinforcement becomes available after a specific amount of time (after 2 min has passed)</a:t>
          </a:r>
        </a:p>
      </dsp:txBody>
      <dsp:txXfrm>
        <a:off x="6491209" y="2008590"/>
        <a:ext cx="2426567" cy="1506652"/>
      </dsp:txXfrm>
    </dsp:sp>
    <dsp:sp modelId="{A5CB085F-ED7F-435C-B2A6-F9BBA14031D1}">
      <dsp:nvSpPr>
        <dsp:cNvPr id="0" name=""/>
        <dsp:cNvSpPr/>
      </dsp:nvSpPr>
      <dsp:spPr>
        <a:xfrm>
          <a:off x="9244685" y="1695683"/>
          <a:ext cx="2520315" cy="1600400"/>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D2521B6-7CFA-4B97-9B56-1A50FA739DFE}">
      <dsp:nvSpPr>
        <dsp:cNvPr id="0" name=""/>
        <dsp:cNvSpPr/>
      </dsp:nvSpPr>
      <dsp:spPr>
        <a:xfrm>
          <a:off x="9524720" y="1961716"/>
          <a:ext cx="2520315" cy="1600400"/>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Variable Interval schedule- time period must pass before reinforcement is made available , will very but must average out at a specific time (hover around 5 min)</a:t>
          </a:r>
        </a:p>
      </dsp:txBody>
      <dsp:txXfrm>
        <a:off x="9571594" y="2008590"/>
        <a:ext cx="2426567" cy="15066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08F1D-4F38-498A-8E2E-4AB338CEAD27}">
      <dsp:nvSpPr>
        <dsp:cNvPr id="0" name=""/>
        <dsp:cNvSpPr/>
      </dsp:nvSpPr>
      <dsp:spPr>
        <a:xfrm>
          <a:off x="1333366" y="426"/>
          <a:ext cx="5333466" cy="57521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Identify the skill or behavior(s) to increase</a:t>
          </a:r>
        </a:p>
      </dsp:txBody>
      <dsp:txXfrm>
        <a:off x="1333366" y="426"/>
        <a:ext cx="5333466" cy="575218"/>
      </dsp:txXfrm>
    </dsp:sp>
    <dsp:sp modelId="{10BF8FEC-D74D-4704-AF26-86ED7F25CA23}">
      <dsp:nvSpPr>
        <dsp:cNvPr id="0" name=""/>
        <dsp:cNvSpPr/>
      </dsp:nvSpPr>
      <dsp:spPr>
        <a:xfrm>
          <a:off x="0" y="426"/>
          <a:ext cx="1333366" cy="575218"/>
        </a:xfrm>
        <a:prstGeom prst="rect">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Identify</a:t>
          </a:r>
        </a:p>
      </dsp:txBody>
      <dsp:txXfrm>
        <a:off x="0" y="426"/>
        <a:ext cx="1333366" cy="575218"/>
      </dsp:txXfrm>
    </dsp:sp>
    <dsp:sp modelId="{DF573057-EFCA-40CE-88BD-D5DB902ECB10}">
      <dsp:nvSpPr>
        <dsp:cNvPr id="0" name=""/>
        <dsp:cNvSpPr/>
      </dsp:nvSpPr>
      <dsp:spPr>
        <a:xfrm>
          <a:off x="1333366" y="610157"/>
          <a:ext cx="5333466" cy="575218"/>
        </a:xfrm>
        <a:prstGeom prst="rect">
          <a:avLst/>
        </a:prstGeom>
        <a:gradFill rotWithShape="0">
          <a:gsLst>
            <a:gs pos="0">
              <a:schemeClr val="accent2">
                <a:hueOff val="-182445"/>
                <a:satOff val="-1592"/>
                <a:lumOff val="-2059"/>
                <a:alphaOff val="0"/>
                <a:tint val="98000"/>
                <a:lumMod val="114000"/>
              </a:schemeClr>
            </a:gs>
            <a:gs pos="100000">
              <a:schemeClr val="accent2">
                <a:hueOff val="-182445"/>
                <a:satOff val="-1592"/>
                <a:lumOff val="-2059"/>
                <a:alphaOff val="0"/>
                <a:shade val="90000"/>
                <a:lumMod val="84000"/>
              </a:schemeClr>
            </a:gs>
          </a:gsLst>
          <a:lin ang="5400000" scaled="0"/>
        </a:gradFill>
        <a:ln w="9525" cap="rnd" cmpd="sng" algn="ctr">
          <a:solidFill>
            <a:schemeClr val="accent2">
              <a:hueOff val="-182445"/>
              <a:satOff val="-1592"/>
              <a:lumOff val="-2059"/>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Collect baseline data on target skill</a:t>
          </a:r>
        </a:p>
      </dsp:txBody>
      <dsp:txXfrm>
        <a:off x="1333366" y="610157"/>
        <a:ext cx="5333466" cy="575218"/>
      </dsp:txXfrm>
    </dsp:sp>
    <dsp:sp modelId="{E4A4FCBD-4A78-4613-8C41-5CC47EE1633B}">
      <dsp:nvSpPr>
        <dsp:cNvPr id="0" name=""/>
        <dsp:cNvSpPr/>
      </dsp:nvSpPr>
      <dsp:spPr>
        <a:xfrm>
          <a:off x="0" y="610157"/>
          <a:ext cx="1333366" cy="575218"/>
        </a:xfrm>
        <a:prstGeom prst="rect">
          <a:avLst/>
        </a:prstGeom>
        <a:solidFill>
          <a:schemeClr val="lt1">
            <a:hueOff val="0"/>
            <a:satOff val="0"/>
            <a:lumOff val="0"/>
            <a:alphaOff val="0"/>
          </a:schemeClr>
        </a:solidFill>
        <a:ln w="9525" cap="rnd" cmpd="sng" algn="ctr">
          <a:solidFill>
            <a:schemeClr val="accent2">
              <a:hueOff val="-182445"/>
              <a:satOff val="-1592"/>
              <a:lumOff val="-2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Collect</a:t>
          </a:r>
        </a:p>
      </dsp:txBody>
      <dsp:txXfrm>
        <a:off x="0" y="610157"/>
        <a:ext cx="1333366" cy="575218"/>
      </dsp:txXfrm>
    </dsp:sp>
    <dsp:sp modelId="{B820EAE7-4E80-429E-8F37-BBF170331E80}">
      <dsp:nvSpPr>
        <dsp:cNvPr id="0" name=""/>
        <dsp:cNvSpPr/>
      </dsp:nvSpPr>
      <dsp:spPr>
        <a:xfrm>
          <a:off x="1333366" y="1219888"/>
          <a:ext cx="5333466" cy="575218"/>
        </a:xfrm>
        <a:prstGeom prst="rect">
          <a:avLst/>
        </a:prstGeom>
        <a:gradFill rotWithShape="0">
          <a:gsLst>
            <a:gs pos="0">
              <a:schemeClr val="accent2">
                <a:hueOff val="-364891"/>
                <a:satOff val="-3184"/>
                <a:lumOff val="-4118"/>
                <a:alphaOff val="0"/>
                <a:tint val="98000"/>
                <a:lumMod val="114000"/>
              </a:schemeClr>
            </a:gs>
            <a:gs pos="100000">
              <a:schemeClr val="accent2">
                <a:hueOff val="-364891"/>
                <a:satOff val="-3184"/>
                <a:lumOff val="-4118"/>
                <a:alphaOff val="0"/>
                <a:shade val="90000"/>
                <a:lumMod val="84000"/>
              </a:schemeClr>
            </a:gs>
          </a:gsLst>
          <a:lin ang="5400000" scaled="0"/>
        </a:gradFill>
        <a:ln w="9525" cap="rnd" cmpd="sng" algn="ctr">
          <a:solidFill>
            <a:schemeClr val="accent2">
              <a:hueOff val="-364891"/>
              <a:satOff val="-3184"/>
              <a:lumOff val="-411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Decide what tokens and reinforcers to use</a:t>
          </a:r>
        </a:p>
      </dsp:txBody>
      <dsp:txXfrm>
        <a:off x="1333366" y="1219888"/>
        <a:ext cx="5333466" cy="575218"/>
      </dsp:txXfrm>
    </dsp:sp>
    <dsp:sp modelId="{540F1C0F-0170-4277-9505-4F91B93B9016}">
      <dsp:nvSpPr>
        <dsp:cNvPr id="0" name=""/>
        <dsp:cNvSpPr/>
      </dsp:nvSpPr>
      <dsp:spPr>
        <a:xfrm>
          <a:off x="0" y="1219888"/>
          <a:ext cx="1333366" cy="575218"/>
        </a:xfrm>
        <a:prstGeom prst="rect">
          <a:avLst/>
        </a:prstGeom>
        <a:solidFill>
          <a:schemeClr val="lt1">
            <a:hueOff val="0"/>
            <a:satOff val="0"/>
            <a:lumOff val="0"/>
            <a:alphaOff val="0"/>
          </a:schemeClr>
        </a:solidFill>
        <a:ln w="9525" cap="rnd" cmpd="sng" algn="ctr">
          <a:solidFill>
            <a:schemeClr val="accent2">
              <a:hueOff val="-364891"/>
              <a:satOff val="-3184"/>
              <a:lumOff val="-41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Decide</a:t>
          </a:r>
        </a:p>
      </dsp:txBody>
      <dsp:txXfrm>
        <a:off x="0" y="1219888"/>
        <a:ext cx="1333366" cy="575218"/>
      </dsp:txXfrm>
    </dsp:sp>
    <dsp:sp modelId="{DCFF5B03-3DE5-4C2D-8383-4C2138C6F78D}">
      <dsp:nvSpPr>
        <dsp:cNvPr id="0" name=""/>
        <dsp:cNvSpPr/>
      </dsp:nvSpPr>
      <dsp:spPr>
        <a:xfrm>
          <a:off x="1333366" y="1829619"/>
          <a:ext cx="5333466" cy="575218"/>
        </a:xfrm>
        <a:prstGeom prst="rect">
          <a:avLst/>
        </a:prstGeom>
        <a:gradFill rotWithShape="0">
          <a:gsLst>
            <a:gs pos="0">
              <a:schemeClr val="accent2">
                <a:hueOff val="-547336"/>
                <a:satOff val="-4775"/>
                <a:lumOff val="-6177"/>
                <a:alphaOff val="0"/>
                <a:tint val="98000"/>
                <a:lumMod val="114000"/>
              </a:schemeClr>
            </a:gs>
            <a:gs pos="100000">
              <a:schemeClr val="accent2">
                <a:hueOff val="-547336"/>
                <a:satOff val="-4775"/>
                <a:lumOff val="-6177"/>
                <a:alphaOff val="0"/>
                <a:shade val="90000"/>
                <a:lumMod val="84000"/>
              </a:schemeClr>
            </a:gs>
          </a:gsLst>
          <a:lin ang="5400000" scaled="0"/>
        </a:gradFill>
        <a:ln w="9525" cap="rnd" cmpd="sng" algn="ctr">
          <a:solidFill>
            <a:schemeClr val="accent2">
              <a:hueOff val="-547336"/>
              <a:satOff val="-4775"/>
              <a:lumOff val="-6177"/>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Make a menu to identify what reinforcers will “cost”</a:t>
          </a:r>
        </a:p>
      </dsp:txBody>
      <dsp:txXfrm>
        <a:off x="1333366" y="1829619"/>
        <a:ext cx="5333466" cy="575218"/>
      </dsp:txXfrm>
    </dsp:sp>
    <dsp:sp modelId="{D0981627-1BF5-4548-BF7C-80C7E93A0253}">
      <dsp:nvSpPr>
        <dsp:cNvPr id="0" name=""/>
        <dsp:cNvSpPr/>
      </dsp:nvSpPr>
      <dsp:spPr>
        <a:xfrm>
          <a:off x="0" y="1829619"/>
          <a:ext cx="1333366" cy="575218"/>
        </a:xfrm>
        <a:prstGeom prst="rect">
          <a:avLst/>
        </a:prstGeom>
        <a:solidFill>
          <a:schemeClr val="lt1">
            <a:hueOff val="0"/>
            <a:satOff val="0"/>
            <a:lumOff val="0"/>
            <a:alphaOff val="0"/>
          </a:schemeClr>
        </a:solidFill>
        <a:ln w="9525" cap="rnd" cmpd="sng" algn="ctr">
          <a:solidFill>
            <a:schemeClr val="accent2">
              <a:hueOff val="-547336"/>
              <a:satOff val="-4775"/>
              <a:lumOff val="-6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Make</a:t>
          </a:r>
        </a:p>
      </dsp:txBody>
      <dsp:txXfrm>
        <a:off x="0" y="1829619"/>
        <a:ext cx="1333366" cy="575218"/>
      </dsp:txXfrm>
    </dsp:sp>
    <dsp:sp modelId="{DF0297C8-9341-4B05-9B36-7F3B6B0D0BC4}">
      <dsp:nvSpPr>
        <dsp:cNvPr id="0" name=""/>
        <dsp:cNvSpPr/>
      </dsp:nvSpPr>
      <dsp:spPr>
        <a:xfrm>
          <a:off x="1333366" y="2439350"/>
          <a:ext cx="5333466" cy="575218"/>
        </a:xfrm>
        <a:prstGeom prst="rect">
          <a:avLst/>
        </a:prstGeom>
        <a:gradFill rotWithShape="0">
          <a:gsLst>
            <a:gs pos="0">
              <a:schemeClr val="accent2">
                <a:hueOff val="-729781"/>
                <a:satOff val="-6367"/>
                <a:lumOff val="-8236"/>
                <a:alphaOff val="0"/>
                <a:tint val="98000"/>
                <a:lumMod val="114000"/>
              </a:schemeClr>
            </a:gs>
            <a:gs pos="100000">
              <a:schemeClr val="accent2">
                <a:hueOff val="-729781"/>
                <a:satOff val="-6367"/>
                <a:lumOff val="-8236"/>
                <a:alphaOff val="0"/>
                <a:shade val="90000"/>
                <a:lumMod val="84000"/>
              </a:schemeClr>
            </a:gs>
          </a:gsLst>
          <a:lin ang="5400000" scaled="0"/>
        </a:gradFill>
        <a:ln w="9525" cap="rnd" cmpd="sng" algn="ctr">
          <a:solidFill>
            <a:schemeClr val="accent2">
              <a:hueOff val="-729781"/>
              <a:satOff val="-6367"/>
              <a:lumOff val="-823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Decide how tokens are earned </a:t>
          </a:r>
        </a:p>
      </dsp:txBody>
      <dsp:txXfrm>
        <a:off x="1333366" y="2439350"/>
        <a:ext cx="5333466" cy="575218"/>
      </dsp:txXfrm>
    </dsp:sp>
    <dsp:sp modelId="{02F1E6D0-5A29-403F-8D00-55DB88ACD178}">
      <dsp:nvSpPr>
        <dsp:cNvPr id="0" name=""/>
        <dsp:cNvSpPr/>
      </dsp:nvSpPr>
      <dsp:spPr>
        <a:xfrm>
          <a:off x="0" y="2439350"/>
          <a:ext cx="1333366" cy="575218"/>
        </a:xfrm>
        <a:prstGeom prst="rect">
          <a:avLst/>
        </a:prstGeom>
        <a:solidFill>
          <a:schemeClr val="lt1">
            <a:hueOff val="0"/>
            <a:satOff val="0"/>
            <a:lumOff val="0"/>
            <a:alphaOff val="0"/>
          </a:schemeClr>
        </a:solidFill>
        <a:ln w="9525" cap="rnd" cmpd="sng" algn="ctr">
          <a:solidFill>
            <a:schemeClr val="accent2">
              <a:hueOff val="-729781"/>
              <a:satOff val="-6367"/>
              <a:lumOff val="-823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Decide</a:t>
          </a:r>
        </a:p>
      </dsp:txBody>
      <dsp:txXfrm>
        <a:off x="0" y="2439350"/>
        <a:ext cx="1333366" cy="575218"/>
      </dsp:txXfrm>
    </dsp:sp>
    <dsp:sp modelId="{C75C98A1-8ADB-4562-B404-930E66FE567A}">
      <dsp:nvSpPr>
        <dsp:cNvPr id="0" name=""/>
        <dsp:cNvSpPr/>
      </dsp:nvSpPr>
      <dsp:spPr>
        <a:xfrm>
          <a:off x="1333366" y="3049082"/>
          <a:ext cx="5333466" cy="575218"/>
        </a:xfrm>
        <a:prstGeom prst="rect">
          <a:avLst/>
        </a:prstGeom>
        <a:gradFill rotWithShape="0">
          <a:gsLst>
            <a:gs pos="0">
              <a:schemeClr val="accent2">
                <a:hueOff val="-912227"/>
                <a:satOff val="-7959"/>
                <a:lumOff val="-10294"/>
                <a:alphaOff val="0"/>
                <a:tint val="98000"/>
                <a:lumMod val="114000"/>
              </a:schemeClr>
            </a:gs>
            <a:gs pos="100000">
              <a:schemeClr val="accent2">
                <a:hueOff val="-912227"/>
                <a:satOff val="-7959"/>
                <a:lumOff val="-10294"/>
                <a:alphaOff val="0"/>
                <a:shade val="90000"/>
                <a:lumMod val="84000"/>
              </a:schemeClr>
            </a:gs>
          </a:gsLst>
          <a:lin ang="5400000" scaled="0"/>
        </a:gradFill>
        <a:ln w="9525" cap="rnd" cmpd="sng" algn="ctr">
          <a:solidFill>
            <a:schemeClr val="accent2">
              <a:hueOff val="-912227"/>
              <a:satOff val="-7959"/>
              <a:lumOff val="-1029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Identify when/where tokens may be exchanged</a:t>
          </a:r>
        </a:p>
      </dsp:txBody>
      <dsp:txXfrm>
        <a:off x="1333366" y="3049082"/>
        <a:ext cx="5333466" cy="575218"/>
      </dsp:txXfrm>
    </dsp:sp>
    <dsp:sp modelId="{351A4AAA-6696-4B04-A9AB-4A612E1B6659}">
      <dsp:nvSpPr>
        <dsp:cNvPr id="0" name=""/>
        <dsp:cNvSpPr/>
      </dsp:nvSpPr>
      <dsp:spPr>
        <a:xfrm>
          <a:off x="0" y="3049082"/>
          <a:ext cx="1333366" cy="575218"/>
        </a:xfrm>
        <a:prstGeom prst="rect">
          <a:avLst/>
        </a:prstGeom>
        <a:solidFill>
          <a:schemeClr val="lt1">
            <a:hueOff val="0"/>
            <a:satOff val="0"/>
            <a:lumOff val="0"/>
            <a:alphaOff val="0"/>
          </a:schemeClr>
        </a:solidFill>
        <a:ln w="9525" cap="rnd" cmpd="sng" algn="ctr">
          <a:solidFill>
            <a:schemeClr val="accent2">
              <a:hueOff val="-912227"/>
              <a:satOff val="-7959"/>
              <a:lumOff val="-102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Identify</a:t>
          </a:r>
        </a:p>
      </dsp:txBody>
      <dsp:txXfrm>
        <a:off x="0" y="3049082"/>
        <a:ext cx="1333366" cy="575218"/>
      </dsp:txXfrm>
    </dsp:sp>
    <dsp:sp modelId="{0B59E566-CEEF-49CF-B42F-BB2E398FF1FB}">
      <dsp:nvSpPr>
        <dsp:cNvPr id="0" name=""/>
        <dsp:cNvSpPr/>
      </dsp:nvSpPr>
      <dsp:spPr>
        <a:xfrm>
          <a:off x="1333366" y="3658813"/>
          <a:ext cx="5333466" cy="575218"/>
        </a:xfrm>
        <a:prstGeom prst="rect">
          <a:avLst/>
        </a:prstGeom>
        <a:gradFill rotWithShape="0">
          <a:gsLst>
            <a:gs pos="0">
              <a:schemeClr val="accent2">
                <a:hueOff val="-1094672"/>
                <a:satOff val="-9550"/>
                <a:lumOff val="-12353"/>
                <a:alphaOff val="0"/>
                <a:tint val="98000"/>
                <a:lumMod val="114000"/>
              </a:schemeClr>
            </a:gs>
            <a:gs pos="100000">
              <a:schemeClr val="accent2">
                <a:hueOff val="-1094672"/>
                <a:satOff val="-9550"/>
                <a:lumOff val="-12353"/>
                <a:alphaOff val="0"/>
                <a:shade val="90000"/>
                <a:lumMod val="84000"/>
              </a:schemeClr>
            </a:gs>
          </a:gsLst>
          <a:lin ang="5400000" scaled="0"/>
        </a:gradFill>
        <a:ln w="9525" cap="rnd" cmpd="sng" algn="ctr">
          <a:solidFill>
            <a:schemeClr val="accent2">
              <a:hueOff val="-1094672"/>
              <a:satOff val="-9550"/>
              <a:lumOff val="-12353"/>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Provide instruction or task and make earning easy </a:t>
          </a:r>
        </a:p>
      </dsp:txBody>
      <dsp:txXfrm>
        <a:off x="1333366" y="3658813"/>
        <a:ext cx="5333466" cy="575218"/>
      </dsp:txXfrm>
    </dsp:sp>
    <dsp:sp modelId="{4B578265-A66F-4B3F-A3A7-0DC1F1FA6BF5}">
      <dsp:nvSpPr>
        <dsp:cNvPr id="0" name=""/>
        <dsp:cNvSpPr/>
      </dsp:nvSpPr>
      <dsp:spPr>
        <a:xfrm>
          <a:off x="0" y="3658813"/>
          <a:ext cx="1333366" cy="575218"/>
        </a:xfrm>
        <a:prstGeom prst="rect">
          <a:avLst/>
        </a:prstGeom>
        <a:solidFill>
          <a:schemeClr val="lt1">
            <a:hueOff val="0"/>
            <a:satOff val="0"/>
            <a:lumOff val="0"/>
            <a:alphaOff val="0"/>
          </a:schemeClr>
        </a:solidFill>
        <a:ln w="9525" cap="rnd" cmpd="sng" algn="ctr">
          <a:solidFill>
            <a:schemeClr val="accent2">
              <a:hueOff val="-1094672"/>
              <a:satOff val="-9550"/>
              <a:lumOff val="-12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Provide</a:t>
          </a:r>
        </a:p>
      </dsp:txBody>
      <dsp:txXfrm>
        <a:off x="0" y="3658813"/>
        <a:ext cx="1333366" cy="575218"/>
      </dsp:txXfrm>
    </dsp:sp>
    <dsp:sp modelId="{0D2127A9-E7A8-4B8A-9C11-606CCB49944A}">
      <dsp:nvSpPr>
        <dsp:cNvPr id="0" name=""/>
        <dsp:cNvSpPr/>
      </dsp:nvSpPr>
      <dsp:spPr>
        <a:xfrm>
          <a:off x="1333366" y="4268544"/>
          <a:ext cx="5333466" cy="575218"/>
        </a:xfrm>
        <a:prstGeom prst="rect">
          <a:avLst/>
        </a:prstGeom>
        <a:gradFill rotWithShape="0">
          <a:gsLst>
            <a:gs pos="0">
              <a:schemeClr val="accent2">
                <a:hueOff val="-1277118"/>
                <a:satOff val="-11142"/>
                <a:lumOff val="-14412"/>
                <a:alphaOff val="0"/>
                <a:tint val="98000"/>
                <a:lumMod val="114000"/>
              </a:schemeClr>
            </a:gs>
            <a:gs pos="100000">
              <a:schemeClr val="accent2">
                <a:hueOff val="-1277118"/>
                <a:satOff val="-11142"/>
                <a:lumOff val="-14412"/>
                <a:alphaOff val="0"/>
                <a:shade val="90000"/>
                <a:lumMod val="84000"/>
              </a:schemeClr>
            </a:gs>
          </a:gsLst>
          <a:lin ang="5400000" scaled="0"/>
        </a:gradFill>
        <a:ln w="9525" cap="rnd" cmpd="sng" algn="ctr">
          <a:solidFill>
            <a:schemeClr val="accent2">
              <a:hueOff val="-1277118"/>
              <a:satOff val="-11142"/>
              <a:lumOff val="-1441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After consistent responding , up the criteria</a:t>
          </a:r>
        </a:p>
      </dsp:txBody>
      <dsp:txXfrm>
        <a:off x="1333366" y="4268544"/>
        <a:ext cx="5333466" cy="575218"/>
      </dsp:txXfrm>
    </dsp:sp>
    <dsp:sp modelId="{55B43A81-4D93-43E8-BB3C-C9D4FEF4E870}">
      <dsp:nvSpPr>
        <dsp:cNvPr id="0" name=""/>
        <dsp:cNvSpPr/>
      </dsp:nvSpPr>
      <dsp:spPr>
        <a:xfrm>
          <a:off x="0" y="4268544"/>
          <a:ext cx="1333366" cy="575218"/>
        </a:xfrm>
        <a:prstGeom prst="rect">
          <a:avLst/>
        </a:prstGeom>
        <a:solidFill>
          <a:schemeClr val="lt1">
            <a:hueOff val="0"/>
            <a:satOff val="0"/>
            <a:lumOff val="0"/>
            <a:alphaOff val="0"/>
          </a:schemeClr>
        </a:solidFill>
        <a:ln w="9525" cap="rnd" cmpd="sng" algn="ctr">
          <a:solidFill>
            <a:schemeClr val="accent2">
              <a:hueOff val="-1277118"/>
              <a:satOff val="-11142"/>
              <a:lumOff val="-14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Up</a:t>
          </a:r>
        </a:p>
      </dsp:txBody>
      <dsp:txXfrm>
        <a:off x="0" y="4268544"/>
        <a:ext cx="1333366" cy="575218"/>
      </dsp:txXfrm>
    </dsp:sp>
    <dsp:sp modelId="{E5824355-E486-4ACE-B47F-3BFC1EFDA5D4}">
      <dsp:nvSpPr>
        <dsp:cNvPr id="0" name=""/>
        <dsp:cNvSpPr/>
      </dsp:nvSpPr>
      <dsp:spPr>
        <a:xfrm>
          <a:off x="1333366" y="4878275"/>
          <a:ext cx="5333466" cy="575218"/>
        </a:xfrm>
        <a:prstGeom prst="rect">
          <a:avLst/>
        </a:prstGeom>
        <a:gradFill rotWithShape="0">
          <a:gsLst>
            <a:gs pos="0">
              <a:schemeClr val="accent2">
                <a:hueOff val="-1459563"/>
                <a:satOff val="-12734"/>
                <a:lumOff val="-16471"/>
                <a:alphaOff val="0"/>
                <a:tint val="98000"/>
                <a:lumMod val="114000"/>
              </a:schemeClr>
            </a:gs>
            <a:gs pos="100000">
              <a:schemeClr val="accent2">
                <a:hueOff val="-1459563"/>
                <a:satOff val="-12734"/>
                <a:lumOff val="-16471"/>
                <a:alphaOff val="0"/>
                <a:shade val="90000"/>
                <a:lumMod val="84000"/>
              </a:schemeClr>
            </a:gs>
          </a:gsLst>
          <a:lin ang="5400000" scaled="0"/>
        </a:gradFill>
        <a:ln w="9525" cap="rnd" cmpd="sng" algn="ctr">
          <a:solidFill>
            <a:schemeClr val="accent2">
              <a:hueOff val="-1459563"/>
              <a:satOff val="-12734"/>
              <a:lumOff val="-1647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146105" rIns="103484" bIns="146105" numCol="1" spcCol="1270" anchor="ctr" anchorCtr="0">
          <a:noAutofit/>
        </a:bodyPr>
        <a:lstStyle/>
        <a:p>
          <a:pPr marL="0" lvl="0" indent="0" algn="l" defTabSz="711200">
            <a:lnSpc>
              <a:spcPct val="90000"/>
            </a:lnSpc>
            <a:spcBef>
              <a:spcPct val="0"/>
            </a:spcBef>
            <a:spcAft>
              <a:spcPct val="35000"/>
            </a:spcAft>
            <a:buNone/>
          </a:pPr>
          <a:r>
            <a:rPr lang="en-US" sz="1600" kern="1200"/>
            <a:t>Use data to determine how often to reinforce</a:t>
          </a:r>
        </a:p>
      </dsp:txBody>
      <dsp:txXfrm>
        <a:off x="1333366" y="4878275"/>
        <a:ext cx="5333466" cy="575218"/>
      </dsp:txXfrm>
    </dsp:sp>
    <dsp:sp modelId="{618E957B-0812-48B8-8976-D86D8C48AE50}">
      <dsp:nvSpPr>
        <dsp:cNvPr id="0" name=""/>
        <dsp:cNvSpPr/>
      </dsp:nvSpPr>
      <dsp:spPr>
        <a:xfrm>
          <a:off x="0" y="4878275"/>
          <a:ext cx="1333366" cy="575218"/>
        </a:xfrm>
        <a:prstGeom prst="rect">
          <a:avLst/>
        </a:prstGeom>
        <a:solidFill>
          <a:schemeClr val="lt1">
            <a:hueOff val="0"/>
            <a:satOff val="0"/>
            <a:lumOff val="0"/>
            <a:alphaOff val="0"/>
          </a:schemeClr>
        </a:solidFill>
        <a:ln w="9525" cap="rnd" cmpd="sng" algn="ctr">
          <a:solidFill>
            <a:schemeClr val="accent2">
              <a:hueOff val="-1459563"/>
              <a:satOff val="-12734"/>
              <a:lumOff val="-16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557" tIns="56819" rIns="70557" bIns="56819" numCol="1" spcCol="1270" anchor="ctr" anchorCtr="0">
          <a:noAutofit/>
        </a:bodyPr>
        <a:lstStyle/>
        <a:p>
          <a:pPr marL="0" lvl="0" indent="0" algn="ctr" defTabSz="889000">
            <a:lnSpc>
              <a:spcPct val="90000"/>
            </a:lnSpc>
            <a:spcBef>
              <a:spcPct val="0"/>
            </a:spcBef>
            <a:spcAft>
              <a:spcPct val="35000"/>
            </a:spcAft>
            <a:buNone/>
          </a:pPr>
          <a:r>
            <a:rPr lang="en-US" sz="2000" kern="1200"/>
            <a:t>Use</a:t>
          </a:r>
        </a:p>
      </dsp:txBody>
      <dsp:txXfrm>
        <a:off x="0" y="4878275"/>
        <a:ext cx="1333366" cy="5752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53812-9A4E-4CD5-8987-3D5378CC5AEC}">
      <dsp:nvSpPr>
        <dsp:cNvPr id="0" name=""/>
        <dsp:cNvSpPr/>
      </dsp:nvSpPr>
      <dsp:spPr>
        <a:xfrm>
          <a:off x="0" y="0"/>
          <a:ext cx="8389434" cy="61276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1) Ask “what are you working for?” and show the student the picture choices</a:t>
          </a:r>
        </a:p>
      </dsp:txBody>
      <dsp:txXfrm>
        <a:off x="17947" y="17947"/>
        <a:ext cx="7656515" cy="576875"/>
      </dsp:txXfrm>
    </dsp:sp>
    <dsp:sp modelId="{FAC32902-AB4E-47F7-B499-A465D603A714}">
      <dsp:nvSpPr>
        <dsp:cNvPr id="0" name=""/>
        <dsp:cNvSpPr/>
      </dsp:nvSpPr>
      <dsp:spPr>
        <a:xfrm>
          <a:off x="626483" y="697876"/>
          <a:ext cx="8389434" cy="612769"/>
        </a:xfrm>
        <a:prstGeom prst="roundRect">
          <a:avLst>
            <a:gd name="adj" fmla="val 10000"/>
          </a:avLst>
        </a:prstGeom>
        <a:solidFill>
          <a:schemeClr val="accent2">
            <a:hueOff val="-364891"/>
            <a:satOff val="-3184"/>
            <a:lumOff val="-4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2) You or the student can move the picture to the box on the token board</a:t>
          </a:r>
        </a:p>
      </dsp:txBody>
      <dsp:txXfrm>
        <a:off x="644430" y="715823"/>
        <a:ext cx="7328756" cy="576875"/>
      </dsp:txXfrm>
    </dsp:sp>
    <dsp:sp modelId="{3999C750-5812-45D1-95D2-402AA31DC8DE}">
      <dsp:nvSpPr>
        <dsp:cNvPr id="0" name=""/>
        <dsp:cNvSpPr/>
      </dsp:nvSpPr>
      <dsp:spPr>
        <a:xfrm>
          <a:off x="1252967" y="1395753"/>
          <a:ext cx="8389434" cy="612769"/>
        </a:xfrm>
        <a:prstGeom prst="roundRect">
          <a:avLst>
            <a:gd name="adj" fmla="val 10000"/>
          </a:avLst>
        </a:prstGeom>
        <a:solidFill>
          <a:schemeClr val="accent2">
            <a:hueOff val="-729781"/>
            <a:satOff val="-6367"/>
            <a:lumOff val="-8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3) Provide the student with tokens when they engage in the target behavior</a:t>
          </a:r>
        </a:p>
      </dsp:txBody>
      <dsp:txXfrm>
        <a:off x="1270914" y="1413700"/>
        <a:ext cx="7328756" cy="576875"/>
      </dsp:txXfrm>
    </dsp:sp>
    <dsp:sp modelId="{E585B4C4-DD73-42C1-825D-D20967914536}">
      <dsp:nvSpPr>
        <dsp:cNvPr id="0" name=""/>
        <dsp:cNvSpPr/>
      </dsp:nvSpPr>
      <dsp:spPr>
        <a:xfrm>
          <a:off x="1879451" y="2093630"/>
          <a:ext cx="8389434" cy="612769"/>
        </a:xfrm>
        <a:prstGeom prst="roundRect">
          <a:avLst>
            <a:gd name="adj" fmla="val 10000"/>
          </a:avLst>
        </a:prstGeom>
        <a:solidFill>
          <a:schemeClr val="accent2">
            <a:hueOff val="-1094672"/>
            <a:satOff val="-9550"/>
            <a:lumOff val="-1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4) State exactly why they are getting the token</a:t>
          </a:r>
        </a:p>
      </dsp:txBody>
      <dsp:txXfrm>
        <a:off x="1897398" y="2111577"/>
        <a:ext cx="7328756" cy="576875"/>
      </dsp:txXfrm>
    </dsp:sp>
    <dsp:sp modelId="{6926AD0A-5275-4692-AD3C-A30902B8996F}">
      <dsp:nvSpPr>
        <dsp:cNvPr id="0" name=""/>
        <dsp:cNvSpPr/>
      </dsp:nvSpPr>
      <dsp:spPr>
        <a:xfrm>
          <a:off x="2505935" y="2791507"/>
          <a:ext cx="8389434" cy="612769"/>
        </a:xfrm>
        <a:prstGeom prst="roundRect">
          <a:avLst>
            <a:gd name="adj" fmla="val 10000"/>
          </a:avLst>
        </a:prstGeom>
        <a:solidFill>
          <a:schemeClr val="accent2">
            <a:hueOff val="-1459563"/>
            <a:satOff val="-12734"/>
            <a:lumOff val="-1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5) Once the student earns all their tokens provide them with the item they chose to work for immediately</a:t>
          </a:r>
        </a:p>
      </dsp:txBody>
      <dsp:txXfrm>
        <a:off x="2523882" y="2809454"/>
        <a:ext cx="7328756" cy="576875"/>
      </dsp:txXfrm>
    </dsp:sp>
    <dsp:sp modelId="{5208F388-3077-474A-AF87-DF218973C703}">
      <dsp:nvSpPr>
        <dsp:cNvPr id="0" name=""/>
        <dsp:cNvSpPr/>
      </dsp:nvSpPr>
      <dsp:spPr>
        <a:xfrm>
          <a:off x="7991134" y="447662"/>
          <a:ext cx="398300" cy="39830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080751" y="447662"/>
        <a:ext cx="219066" cy="299721"/>
      </dsp:txXfrm>
    </dsp:sp>
    <dsp:sp modelId="{B92EB7E9-1E30-41DE-9C51-F7BE4F7D3479}">
      <dsp:nvSpPr>
        <dsp:cNvPr id="0" name=""/>
        <dsp:cNvSpPr/>
      </dsp:nvSpPr>
      <dsp:spPr>
        <a:xfrm>
          <a:off x="8617618" y="1145539"/>
          <a:ext cx="398300" cy="398300"/>
        </a:xfrm>
        <a:prstGeom prst="downArrow">
          <a:avLst>
            <a:gd name="adj1" fmla="val 55000"/>
            <a:gd name="adj2" fmla="val 45000"/>
          </a:avLst>
        </a:prstGeom>
        <a:solidFill>
          <a:schemeClr val="accent2">
            <a:tint val="40000"/>
            <a:alpha val="90000"/>
            <a:hueOff val="-400039"/>
            <a:satOff val="-5129"/>
            <a:lumOff val="-1291"/>
            <a:alphaOff val="0"/>
          </a:schemeClr>
        </a:solidFill>
        <a:ln w="19050" cap="rnd" cmpd="sng" algn="ctr">
          <a:solidFill>
            <a:schemeClr val="accent2">
              <a:tint val="40000"/>
              <a:alpha val="90000"/>
              <a:hueOff val="-400039"/>
              <a:satOff val="-5129"/>
              <a:lumOff val="-12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707235" y="1145539"/>
        <a:ext cx="219066" cy="299721"/>
      </dsp:txXfrm>
    </dsp:sp>
    <dsp:sp modelId="{FE6145B6-339D-4737-87A9-CD1D06C9CA3F}">
      <dsp:nvSpPr>
        <dsp:cNvPr id="0" name=""/>
        <dsp:cNvSpPr/>
      </dsp:nvSpPr>
      <dsp:spPr>
        <a:xfrm>
          <a:off x="9244102" y="1833203"/>
          <a:ext cx="398300" cy="398300"/>
        </a:xfrm>
        <a:prstGeom prst="downArrow">
          <a:avLst>
            <a:gd name="adj1" fmla="val 55000"/>
            <a:gd name="adj2" fmla="val 45000"/>
          </a:avLst>
        </a:prstGeom>
        <a:solidFill>
          <a:schemeClr val="accent2">
            <a:tint val="40000"/>
            <a:alpha val="90000"/>
            <a:hueOff val="-800078"/>
            <a:satOff val="-10257"/>
            <a:lumOff val="-2583"/>
            <a:alphaOff val="0"/>
          </a:schemeClr>
        </a:solidFill>
        <a:ln w="19050" cap="rnd" cmpd="sng" algn="ctr">
          <a:solidFill>
            <a:schemeClr val="accent2">
              <a:tint val="40000"/>
              <a:alpha val="90000"/>
              <a:hueOff val="-800078"/>
              <a:satOff val="-10257"/>
              <a:lumOff val="-25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333719" y="1833203"/>
        <a:ext cx="219066" cy="299721"/>
      </dsp:txXfrm>
    </dsp:sp>
    <dsp:sp modelId="{D1450F3A-E88D-468E-AFD2-9DDCF23D9BE4}">
      <dsp:nvSpPr>
        <dsp:cNvPr id="0" name=""/>
        <dsp:cNvSpPr/>
      </dsp:nvSpPr>
      <dsp:spPr>
        <a:xfrm>
          <a:off x="9870585" y="2537888"/>
          <a:ext cx="398300" cy="398300"/>
        </a:xfrm>
        <a:prstGeom prst="downArrow">
          <a:avLst>
            <a:gd name="adj1" fmla="val 55000"/>
            <a:gd name="adj2" fmla="val 45000"/>
          </a:avLst>
        </a:prstGeom>
        <a:solidFill>
          <a:schemeClr val="accent2">
            <a:tint val="40000"/>
            <a:alpha val="90000"/>
            <a:hueOff val="-1200117"/>
            <a:satOff val="-15386"/>
            <a:lumOff val="-3874"/>
            <a:alphaOff val="0"/>
          </a:schemeClr>
        </a:solidFill>
        <a:ln w="19050" cap="rnd" cmpd="sng" algn="ctr">
          <a:solidFill>
            <a:schemeClr val="accent2">
              <a:tint val="40000"/>
              <a:alpha val="90000"/>
              <a:hueOff val="-1200117"/>
              <a:satOff val="-15386"/>
              <a:lumOff val="-38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960202" y="2537888"/>
        <a:ext cx="219066" cy="299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2F5F8-C46F-44DD-992B-AA0C2CAF1272}">
      <dsp:nvSpPr>
        <dsp:cNvPr id="0" name=""/>
        <dsp:cNvSpPr/>
      </dsp:nvSpPr>
      <dsp:spPr>
        <a:xfrm>
          <a:off x="0" y="0"/>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59CF2-6464-4FA6-B90C-DFF39609DE6E}">
      <dsp:nvSpPr>
        <dsp:cNvPr id="0" name=""/>
        <dsp:cNvSpPr/>
      </dsp:nvSpPr>
      <dsp:spPr>
        <a:xfrm>
          <a:off x="0" y="0"/>
          <a:ext cx="2179074" cy="340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0"/>
        <a:ext cx="2179074" cy="3404277"/>
      </dsp:txXfrm>
    </dsp:sp>
    <dsp:sp modelId="{332B4BC9-E688-4AEF-A57F-9908B85502C2}">
      <dsp:nvSpPr>
        <dsp:cNvPr id="0" name=""/>
        <dsp:cNvSpPr/>
      </dsp:nvSpPr>
      <dsp:spPr>
        <a:xfrm>
          <a:off x="2342504" y="53191"/>
          <a:ext cx="8552865" cy="1063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Objective: measurable and have observable characteristics, should be able to see it or hear it and count it.</a:t>
          </a:r>
        </a:p>
      </dsp:txBody>
      <dsp:txXfrm>
        <a:off x="2342504" y="53191"/>
        <a:ext cx="8552865" cy="1063836"/>
      </dsp:txXfrm>
    </dsp:sp>
    <dsp:sp modelId="{1252F1DF-75B2-4520-BA7B-CBD743202067}">
      <dsp:nvSpPr>
        <dsp:cNvPr id="0" name=""/>
        <dsp:cNvSpPr/>
      </dsp:nvSpPr>
      <dsp:spPr>
        <a:xfrm>
          <a:off x="2179074" y="1117028"/>
          <a:ext cx="8716296"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AF09C-10EB-424D-8941-421352F47FFD}">
      <dsp:nvSpPr>
        <dsp:cNvPr id="0" name=""/>
        <dsp:cNvSpPr/>
      </dsp:nvSpPr>
      <dsp:spPr>
        <a:xfrm>
          <a:off x="2342504" y="1170220"/>
          <a:ext cx="8552865" cy="1063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Clear: should be distinct, explicit, obvious and clear so another person can read it and measure it.</a:t>
          </a:r>
        </a:p>
      </dsp:txBody>
      <dsp:txXfrm>
        <a:off x="2342504" y="1170220"/>
        <a:ext cx="8552865" cy="1063836"/>
      </dsp:txXfrm>
    </dsp:sp>
    <dsp:sp modelId="{2031FA8D-1756-4249-A2E0-407FFAE97DB9}">
      <dsp:nvSpPr>
        <dsp:cNvPr id="0" name=""/>
        <dsp:cNvSpPr/>
      </dsp:nvSpPr>
      <dsp:spPr>
        <a:xfrm>
          <a:off x="2179074" y="2234056"/>
          <a:ext cx="8716296"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BF7036-32D3-4ACC-9DAC-31B8D1840DB9}">
      <dsp:nvSpPr>
        <dsp:cNvPr id="0" name=""/>
        <dsp:cNvSpPr/>
      </dsp:nvSpPr>
      <dsp:spPr>
        <a:xfrm>
          <a:off x="2342504" y="2287248"/>
          <a:ext cx="8552865" cy="1063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Complete: it should include language that directs the observer in all situations, leaving little for judgment (i.e. examples and non-examples).</a:t>
          </a:r>
        </a:p>
        <a:p>
          <a:pPr marL="0" lvl="0" indent="0" algn="l" defTabSz="844550">
            <a:lnSpc>
              <a:spcPct val="90000"/>
            </a:lnSpc>
            <a:spcBef>
              <a:spcPct val="0"/>
            </a:spcBef>
            <a:spcAft>
              <a:spcPct val="35000"/>
            </a:spcAft>
            <a:buNone/>
          </a:pPr>
          <a:endParaRPr lang="en-US" sz="1900" kern="1200"/>
        </a:p>
      </dsp:txBody>
      <dsp:txXfrm>
        <a:off x="2342504" y="2287248"/>
        <a:ext cx="8552865" cy="1063836"/>
      </dsp:txXfrm>
    </dsp:sp>
    <dsp:sp modelId="{1C0F0597-4FF6-413C-9F2A-8FEF4E3BAB40}">
      <dsp:nvSpPr>
        <dsp:cNvPr id="0" name=""/>
        <dsp:cNvSpPr/>
      </dsp:nvSpPr>
      <dsp:spPr>
        <a:xfrm>
          <a:off x="2179074" y="3351085"/>
          <a:ext cx="8716296"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FF555-0B1D-4011-B764-29A192882AA1}">
      <dsp:nvSpPr>
        <dsp:cNvPr id="0" name=""/>
        <dsp:cNvSpPr/>
      </dsp:nvSpPr>
      <dsp:spPr>
        <a:xfrm>
          <a:off x="3192" y="0"/>
          <a:ext cx="2532322" cy="340427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711200">
            <a:lnSpc>
              <a:spcPct val="90000"/>
            </a:lnSpc>
            <a:spcBef>
              <a:spcPct val="0"/>
            </a:spcBef>
            <a:spcAft>
              <a:spcPct val="35000"/>
            </a:spcAft>
            <a:buNone/>
          </a:pPr>
          <a:r>
            <a:rPr lang="en-US" sz="1600" kern="1200"/>
            <a:t>Label the behavior</a:t>
          </a:r>
        </a:p>
      </dsp:txBody>
      <dsp:txXfrm>
        <a:off x="3192" y="1293625"/>
        <a:ext cx="2532322" cy="2042566"/>
      </dsp:txXfrm>
    </dsp:sp>
    <dsp:sp modelId="{D63C33D1-ADC6-43DC-A8C1-D1160E33E606}">
      <dsp:nvSpPr>
        <dsp:cNvPr id="0" name=""/>
        <dsp:cNvSpPr/>
      </dsp:nvSpPr>
      <dsp:spPr>
        <a:xfrm>
          <a:off x="758711" y="340427"/>
          <a:ext cx="1021283" cy="102128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08274" y="489990"/>
        <a:ext cx="722157" cy="722157"/>
      </dsp:txXfrm>
    </dsp:sp>
    <dsp:sp modelId="{ADAE8153-44AA-4A61-839B-A662EC59E691}">
      <dsp:nvSpPr>
        <dsp:cNvPr id="0" name=""/>
        <dsp:cNvSpPr/>
      </dsp:nvSpPr>
      <dsp:spPr>
        <a:xfrm>
          <a:off x="3192" y="3404205"/>
          <a:ext cx="2532322" cy="72"/>
        </a:xfrm>
        <a:prstGeom prst="rect">
          <a:avLst/>
        </a:prstGeom>
        <a:solidFill>
          <a:schemeClr val="accent2">
            <a:hueOff val="-208509"/>
            <a:satOff val="-1819"/>
            <a:lumOff val="-2353"/>
            <a:alphaOff val="0"/>
          </a:schemeClr>
        </a:solidFill>
        <a:ln w="19050" cap="rnd" cmpd="sng" algn="ctr">
          <a:solidFill>
            <a:schemeClr val="accent2">
              <a:hueOff val="-208509"/>
              <a:satOff val="-1819"/>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490C6E-675F-42DF-86C1-92D57D8993E3}">
      <dsp:nvSpPr>
        <dsp:cNvPr id="0" name=""/>
        <dsp:cNvSpPr/>
      </dsp:nvSpPr>
      <dsp:spPr>
        <a:xfrm>
          <a:off x="2788746" y="0"/>
          <a:ext cx="2532322" cy="3404277"/>
        </a:xfrm>
        <a:prstGeom prst="rect">
          <a:avLst/>
        </a:prstGeom>
        <a:solidFill>
          <a:schemeClr val="accent2">
            <a:tint val="40000"/>
            <a:alpha val="90000"/>
            <a:hueOff val="-400039"/>
            <a:satOff val="-5129"/>
            <a:lumOff val="-1291"/>
            <a:alphaOff val="0"/>
          </a:schemeClr>
        </a:solidFill>
        <a:ln w="19050" cap="rnd" cmpd="sng" algn="ctr">
          <a:solidFill>
            <a:schemeClr val="accent2">
              <a:tint val="40000"/>
              <a:alpha val="90000"/>
              <a:hueOff val="-400039"/>
              <a:satOff val="-5129"/>
              <a:lumOff val="-12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711200">
            <a:lnSpc>
              <a:spcPct val="90000"/>
            </a:lnSpc>
            <a:spcBef>
              <a:spcPct val="0"/>
            </a:spcBef>
            <a:spcAft>
              <a:spcPct val="35000"/>
            </a:spcAft>
            <a:buNone/>
          </a:pPr>
          <a:r>
            <a:rPr lang="en-US" sz="1600" kern="1200"/>
            <a:t>Define the target behavior in objective terms</a:t>
          </a:r>
        </a:p>
      </dsp:txBody>
      <dsp:txXfrm>
        <a:off x="2788746" y="1293625"/>
        <a:ext cx="2532322" cy="2042566"/>
      </dsp:txXfrm>
    </dsp:sp>
    <dsp:sp modelId="{67C2E64B-509E-4926-8401-E97BE111D92F}">
      <dsp:nvSpPr>
        <dsp:cNvPr id="0" name=""/>
        <dsp:cNvSpPr/>
      </dsp:nvSpPr>
      <dsp:spPr>
        <a:xfrm>
          <a:off x="3544266" y="340427"/>
          <a:ext cx="1021283" cy="1021283"/>
        </a:xfrm>
        <a:prstGeom prst="ellipse">
          <a:avLst/>
        </a:prstGeom>
        <a:solidFill>
          <a:schemeClr val="accent2">
            <a:hueOff val="-417018"/>
            <a:satOff val="-3638"/>
            <a:lumOff val="-4706"/>
            <a:alphaOff val="0"/>
          </a:schemeClr>
        </a:solidFill>
        <a:ln w="19050" cap="rnd" cmpd="sng" algn="ctr">
          <a:solidFill>
            <a:schemeClr val="accent2">
              <a:hueOff val="-417018"/>
              <a:satOff val="-3638"/>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93829" y="489990"/>
        <a:ext cx="722157" cy="722157"/>
      </dsp:txXfrm>
    </dsp:sp>
    <dsp:sp modelId="{DD7B6F7F-6CEC-4ABE-A9CB-D9B16E912FCB}">
      <dsp:nvSpPr>
        <dsp:cNvPr id="0" name=""/>
        <dsp:cNvSpPr/>
      </dsp:nvSpPr>
      <dsp:spPr>
        <a:xfrm>
          <a:off x="2788746" y="3404205"/>
          <a:ext cx="2532322" cy="72"/>
        </a:xfrm>
        <a:prstGeom prst="rect">
          <a:avLst/>
        </a:prstGeom>
        <a:solidFill>
          <a:schemeClr val="accent2">
            <a:hueOff val="-625527"/>
            <a:satOff val="-5457"/>
            <a:lumOff val="-7059"/>
            <a:alphaOff val="0"/>
          </a:schemeClr>
        </a:solidFill>
        <a:ln w="19050" cap="rnd" cmpd="sng" algn="ctr">
          <a:solidFill>
            <a:schemeClr val="accent2">
              <a:hueOff val="-625527"/>
              <a:satOff val="-5457"/>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D2FDA-2283-4376-9C9B-E8C839B3EC48}">
      <dsp:nvSpPr>
        <dsp:cNvPr id="0" name=""/>
        <dsp:cNvSpPr/>
      </dsp:nvSpPr>
      <dsp:spPr>
        <a:xfrm>
          <a:off x="5574301" y="0"/>
          <a:ext cx="2532322" cy="3404277"/>
        </a:xfrm>
        <a:prstGeom prst="rect">
          <a:avLst/>
        </a:prstGeom>
        <a:solidFill>
          <a:schemeClr val="accent2">
            <a:tint val="40000"/>
            <a:alpha val="90000"/>
            <a:hueOff val="-800078"/>
            <a:satOff val="-10257"/>
            <a:lumOff val="-2583"/>
            <a:alphaOff val="0"/>
          </a:schemeClr>
        </a:solidFill>
        <a:ln w="19050" cap="rnd" cmpd="sng" algn="ctr">
          <a:solidFill>
            <a:schemeClr val="accent2">
              <a:tint val="40000"/>
              <a:alpha val="90000"/>
              <a:hueOff val="-800078"/>
              <a:satOff val="-10257"/>
              <a:lumOff val="-25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711200">
            <a:lnSpc>
              <a:spcPct val="90000"/>
            </a:lnSpc>
            <a:spcBef>
              <a:spcPct val="0"/>
            </a:spcBef>
            <a:spcAft>
              <a:spcPct val="35000"/>
            </a:spcAft>
            <a:buNone/>
          </a:pPr>
          <a:r>
            <a:rPr lang="en-US" sz="1600" kern="1200"/>
            <a:t>Develop examples and non-examples</a:t>
          </a:r>
        </a:p>
      </dsp:txBody>
      <dsp:txXfrm>
        <a:off x="5574301" y="1293625"/>
        <a:ext cx="2532322" cy="2042566"/>
      </dsp:txXfrm>
    </dsp:sp>
    <dsp:sp modelId="{B4790F83-4DA3-41A7-BE44-B677BDB34486}">
      <dsp:nvSpPr>
        <dsp:cNvPr id="0" name=""/>
        <dsp:cNvSpPr/>
      </dsp:nvSpPr>
      <dsp:spPr>
        <a:xfrm>
          <a:off x="6329820" y="340427"/>
          <a:ext cx="1021283" cy="1021283"/>
        </a:xfrm>
        <a:prstGeom prst="ellipse">
          <a:avLst/>
        </a:prstGeom>
        <a:solidFill>
          <a:schemeClr val="accent2">
            <a:hueOff val="-834036"/>
            <a:satOff val="-7277"/>
            <a:lumOff val="-9412"/>
            <a:alphaOff val="0"/>
          </a:schemeClr>
        </a:solidFill>
        <a:ln w="19050" cap="rnd" cmpd="sng" algn="ctr">
          <a:solidFill>
            <a:schemeClr val="accent2">
              <a:hueOff val="-834036"/>
              <a:satOff val="-7277"/>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79383" y="489990"/>
        <a:ext cx="722157" cy="722157"/>
      </dsp:txXfrm>
    </dsp:sp>
    <dsp:sp modelId="{014EE426-89FD-4DAF-BC9D-463C233EF9A6}">
      <dsp:nvSpPr>
        <dsp:cNvPr id="0" name=""/>
        <dsp:cNvSpPr/>
      </dsp:nvSpPr>
      <dsp:spPr>
        <a:xfrm>
          <a:off x="5574301" y="3404205"/>
          <a:ext cx="2532322" cy="72"/>
        </a:xfrm>
        <a:prstGeom prst="rect">
          <a:avLst/>
        </a:prstGeom>
        <a:solidFill>
          <a:schemeClr val="accent2">
            <a:hueOff val="-1042545"/>
            <a:satOff val="-9096"/>
            <a:lumOff val="-11765"/>
            <a:alphaOff val="0"/>
          </a:schemeClr>
        </a:solidFill>
        <a:ln w="19050" cap="rnd" cmpd="sng" algn="ctr">
          <a:solidFill>
            <a:schemeClr val="accent2">
              <a:hueOff val="-1042545"/>
              <a:satOff val="-9096"/>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7BE6C-974A-4762-85F1-7B3E5B6E9A08}">
      <dsp:nvSpPr>
        <dsp:cNvPr id="0" name=""/>
        <dsp:cNvSpPr/>
      </dsp:nvSpPr>
      <dsp:spPr>
        <a:xfrm>
          <a:off x="8359855" y="0"/>
          <a:ext cx="2532322" cy="3404277"/>
        </a:xfrm>
        <a:prstGeom prst="rect">
          <a:avLst/>
        </a:prstGeom>
        <a:solidFill>
          <a:schemeClr val="accent2">
            <a:tint val="40000"/>
            <a:alpha val="90000"/>
            <a:hueOff val="-1200117"/>
            <a:satOff val="-15386"/>
            <a:lumOff val="-3874"/>
            <a:alphaOff val="0"/>
          </a:schemeClr>
        </a:solidFill>
        <a:ln w="19050" cap="rnd" cmpd="sng" algn="ctr">
          <a:solidFill>
            <a:schemeClr val="accent2">
              <a:tint val="40000"/>
              <a:alpha val="90000"/>
              <a:hueOff val="-1200117"/>
              <a:satOff val="-15386"/>
              <a:lumOff val="-38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430" tIns="330200" rIns="197430" bIns="330200" numCol="1" spcCol="1270" anchor="t" anchorCtr="0">
          <a:noAutofit/>
        </a:bodyPr>
        <a:lstStyle/>
        <a:p>
          <a:pPr marL="0" lvl="0" indent="0" algn="l" defTabSz="711200">
            <a:lnSpc>
              <a:spcPct val="90000"/>
            </a:lnSpc>
            <a:spcBef>
              <a:spcPct val="0"/>
            </a:spcBef>
            <a:spcAft>
              <a:spcPct val="35000"/>
            </a:spcAft>
            <a:buNone/>
          </a:pPr>
          <a:r>
            <a:rPr lang="en-US" sz="1600" kern="1200"/>
            <a:t>Put the definition, examples, and non-examples together to write the operational definition. </a:t>
          </a:r>
        </a:p>
      </dsp:txBody>
      <dsp:txXfrm>
        <a:off x="8359855" y="1293625"/>
        <a:ext cx="2532322" cy="2042566"/>
      </dsp:txXfrm>
    </dsp:sp>
    <dsp:sp modelId="{50B6E8FE-58DE-4F2B-AA58-88682DF3C1E0}">
      <dsp:nvSpPr>
        <dsp:cNvPr id="0" name=""/>
        <dsp:cNvSpPr/>
      </dsp:nvSpPr>
      <dsp:spPr>
        <a:xfrm>
          <a:off x="9115375" y="340427"/>
          <a:ext cx="1021283" cy="1021283"/>
        </a:xfrm>
        <a:prstGeom prst="ellipse">
          <a:avLst/>
        </a:prstGeom>
        <a:solidFill>
          <a:schemeClr val="accent2">
            <a:hueOff val="-1251054"/>
            <a:satOff val="-10915"/>
            <a:lumOff val="-14118"/>
            <a:alphaOff val="0"/>
          </a:schemeClr>
        </a:solidFill>
        <a:ln w="19050" cap="rnd" cmpd="sng" algn="ctr">
          <a:solidFill>
            <a:schemeClr val="accent2">
              <a:hueOff val="-1251054"/>
              <a:satOff val="-10915"/>
              <a:lumOff val="-1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64938" y="489990"/>
        <a:ext cx="722157" cy="722157"/>
      </dsp:txXfrm>
    </dsp:sp>
    <dsp:sp modelId="{0AB0FA02-979C-4FD3-AB56-7A1870503582}">
      <dsp:nvSpPr>
        <dsp:cNvPr id="0" name=""/>
        <dsp:cNvSpPr/>
      </dsp:nvSpPr>
      <dsp:spPr>
        <a:xfrm>
          <a:off x="8359855" y="3404205"/>
          <a:ext cx="2532322" cy="72"/>
        </a:xfrm>
        <a:prstGeom prst="rect">
          <a:avLst/>
        </a:prstGeom>
        <a:solidFill>
          <a:schemeClr val="accent2">
            <a:hueOff val="-1459563"/>
            <a:satOff val="-12734"/>
            <a:lumOff val="-16471"/>
            <a:alphaOff val="0"/>
          </a:schemeClr>
        </a:solidFill>
        <a:ln w="19050" cap="rnd" cmpd="sng" algn="ctr">
          <a:solidFill>
            <a:schemeClr val="accent2">
              <a:hueOff val="-1459563"/>
              <a:satOff val="-12734"/>
              <a:lumOff val="-1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AA3EC-8DBC-4B53-B9B7-C95BCBB45C21}">
      <dsp:nvSpPr>
        <dsp:cNvPr id="0" name=""/>
        <dsp:cNvSpPr/>
      </dsp:nvSpPr>
      <dsp:spPr>
        <a:xfrm>
          <a:off x="3404" y="6081"/>
          <a:ext cx="3319683" cy="1327873"/>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US" sz="4700" kern="1200" dirty="0"/>
            <a:t>A</a:t>
          </a:r>
        </a:p>
      </dsp:txBody>
      <dsp:txXfrm>
        <a:off x="3404" y="6081"/>
        <a:ext cx="3319683" cy="1327873"/>
      </dsp:txXfrm>
    </dsp:sp>
    <dsp:sp modelId="{091D8AF7-1F2F-40D6-86FD-66467A9461ED}">
      <dsp:nvSpPr>
        <dsp:cNvPr id="0" name=""/>
        <dsp:cNvSpPr/>
      </dsp:nvSpPr>
      <dsp:spPr>
        <a:xfrm>
          <a:off x="3404" y="1333955"/>
          <a:ext cx="3319683" cy="206424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a:lnSpc>
              <a:spcPct val="90000"/>
            </a:lnSpc>
            <a:spcBef>
              <a:spcPct val="0"/>
            </a:spcBef>
            <a:spcAft>
              <a:spcPct val="15000"/>
            </a:spcAft>
            <a:buNone/>
          </a:pPr>
          <a:r>
            <a:rPr lang="en-US" sz="2800" kern="1200" dirty="0"/>
            <a:t>Antecedent</a:t>
          </a:r>
        </a:p>
        <a:p>
          <a:pPr marL="285750" lvl="1" indent="-285750" algn="l" defTabSz="1244600">
            <a:lnSpc>
              <a:spcPct val="90000"/>
            </a:lnSpc>
            <a:spcBef>
              <a:spcPct val="0"/>
            </a:spcBef>
            <a:spcAft>
              <a:spcPct val="15000"/>
            </a:spcAft>
          </a:pPr>
          <a:r>
            <a:rPr lang="en-US" sz="2000" kern="1200" dirty="0"/>
            <a:t>Happens immediately before the behavior</a:t>
          </a:r>
        </a:p>
      </dsp:txBody>
      <dsp:txXfrm>
        <a:off x="3404" y="1333955"/>
        <a:ext cx="3319683" cy="2064240"/>
      </dsp:txXfrm>
    </dsp:sp>
    <dsp:sp modelId="{D8A5A951-FE40-43E9-884E-446027DC6D27}">
      <dsp:nvSpPr>
        <dsp:cNvPr id="0" name=""/>
        <dsp:cNvSpPr/>
      </dsp:nvSpPr>
      <dsp:spPr>
        <a:xfrm>
          <a:off x="3787843" y="6081"/>
          <a:ext cx="3319683" cy="1327873"/>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US" sz="4700" kern="1200" dirty="0"/>
            <a:t>B</a:t>
          </a:r>
        </a:p>
      </dsp:txBody>
      <dsp:txXfrm>
        <a:off x="3787843" y="6081"/>
        <a:ext cx="3319683" cy="1327873"/>
      </dsp:txXfrm>
    </dsp:sp>
    <dsp:sp modelId="{CA9168C1-1388-40BC-9235-8F096C13F0B5}">
      <dsp:nvSpPr>
        <dsp:cNvPr id="0" name=""/>
        <dsp:cNvSpPr/>
      </dsp:nvSpPr>
      <dsp:spPr>
        <a:xfrm>
          <a:off x="3787843" y="1333955"/>
          <a:ext cx="3319683" cy="206424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ctr" defTabSz="1289050">
            <a:lnSpc>
              <a:spcPct val="90000"/>
            </a:lnSpc>
            <a:spcBef>
              <a:spcPct val="0"/>
            </a:spcBef>
            <a:spcAft>
              <a:spcPct val="15000"/>
            </a:spcAft>
            <a:buNone/>
          </a:pPr>
          <a:r>
            <a:rPr lang="en-US" sz="2900" kern="1200" dirty="0"/>
            <a:t>Behavior</a:t>
          </a:r>
        </a:p>
        <a:p>
          <a:pPr marL="285750" lvl="1" indent="-285750" algn="l" defTabSz="1289050">
            <a:lnSpc>
              <a:spcPct val="90000"/>
            </a:lnSpc>
            <a:spcBef>
              <a:spcPct val="0"/>
            </a:spcBef>
            <a:spcAft>
              <a:spcPct val="15000"/>
            </a:spcAft>
          </a:pPr>
          <a:r>
            <a:rPr lang="en-US" sz="2000" kern="1200" dirty="0"/>
            <a:t>The response, what the person does</a:t>
          </a:r>
        </a:p>
        <a:p>
          <a:pPr marL="285750" lvl="1" indent="-285750" algn="l" defTabSz="1289050">
            <a:lnSpc>
              <a:spcPct val="90000"/>
            </a:lnSpc>
            <a:spcBef>
              <a:spcPct val="0"/>
            </a:spcBef>
            <a:spcAft>
              <a:spcPct val="15000"/>
            </a:spcAft>
          </a:pPr>
          <a:r>
            <a:rPr lang="en-US" sz="2900" kern="1200" dirty="0"/>
            <a:t>	</a:t>
          </a:r>
        </a:p>
      </dsp:txBody>
      <dsp:txXfrm>
        <a:off x="3787843" y="1333955"/>
        <a:ext cx="3319683" cy="2064240"/>
      </dsp:txXfrm>
    </dsp:sp>
    <dsp:sp modelId="{94437C5D-FF80-45A4-80A9-04139C098DEA}">
      <dsp:nvSpPr>
        <dsp:cNvPr id="0" name=""/>
        <dsp:cNvSpPr/>
      </dsp:nvSpPr>
      <dsp:spPr>
        <a:xfrm>
          <a:off x="7572282" y="6081"/>
          <a:ext cx="3319683" cy="1327873"/>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US" sz="4700" kern="1200" dirty="0"/>
            <a:t>C</a:t>
          </a:r>
        </a:p>
      </dsp:txBody>
      <dsp:txXfrm>
        <a:off x="7572282" y="6081"/>
        <a:ext cx="3319683" cy="1327873"/>
      </dsp:txXfrm>
    </dsp:sp>
    <dsp:sp modelId="{B0D9A192-45F0-4236-9B2D-2B625C3D46F1}">
      <dsp:nvSpPr>
        <dsp:cNvPr id="0" name=""/>
        <dsp:cNvSpPr/>
      </dsp:nvSpPr>
      <dsp:spPr>
        <a:xfrm>
          <a:off x="7572282" y="1333955"/>
          <a:ext cx="3319683" cy="206424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ctr" defTabSz="1289050">
            <a:lnSpc>
              <a:spcPct val="90000"/>
            </a:lnSpc>
            <a:spcBef>
              <a:spcPct val="0"/>
            </a:spcBef>
            <a:spcAft>
              <a:spcPct val="15000"/>
            </a:spcAft>
            <a:buNone/>
          </a:pPr>
          <a:r>
            <a:rPr lang="en-US" sz="2900" kern="1200" dirty="0"/>
            <a:t>Consequence</a:t>
          </a:r>
        </a:p>
        <a:p>
          <a:pPr marL="285750" lvl="1" indent="-285750" algn="l" defTabSz="1289050">
            <a:lnSpc>
              <a:spcPct val="90000"/>
            </a:lnSpc>
            <a:spcBef>
              <a:spcPct val="0"/>
            </a:spcBef>
            <a:spcAft>
              <a:spcPct val="15000"/>
            </a:spcAft>
          </a:pPr>
          <a:r>
            <a:rPr lang="en-US" sz="2000" kern="1200" dirty="0"/>
            <a:t>Happens immediately after the behavior</a:t>
          </a:r>
        </a:p>
      </dsp:txBody>
      <dsp:txXfrm>
        <a:off x="7572282" y="1333955"/>
        <a:ext cx="3319683" cy="2064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37AFE-CDC7-4E48-9D94-B88C2E4FB067}">
      <dsp:nvSpPr>
        <dsp:cNvPr id="0" name=""/>
        <dsp:cNvSpPr/>
      </dsp:nvSpPr>
      <dsp:spPr>
        <a:xfrm>
          <a:off x="0" y="0"/>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8AA9305-3A9C-497D-A7A3-2460DDBF65E3}">
      <dsp:nvSpPr>
        <dsp:cNvPr id="0" name=""/>
        <dsp:cNvSpPr/>
      </dsp:nvSpPr>
      <dsp:spPr>
        <a:xfrm>
          <a:off x="0" y="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a:t>Escape: Behaviors are used to avoid or escape from something unpleasant, like a task, situation, or social interaction.</a:t>
          </a:r>
          <a:endParaRPr lang="en-US" sz="2300" kern="1200" dirty="0"/>
        </a:p>
      </dsp:txBody>
      <dsp:txXfrm>
        <a:off x="0" y="0"/>
        <a:ext cx="6496050" cy="1143000"/>
      </dsp:txXfrm>
    </dsp:sp>
    <dsp:sp modelId="{5A23D82E-120E-4531-84DA-F413C820845D}">
      <dsp:nvSpPr>
        <dsp:cNvPr id="0" name=""/>
        <dsp:cNvSpPr/>
      </dsp:nvSpPr>
      <dsp:spPr>
        <a:xfrm>
          <a:off x="0" y="1143000"/>
          <a:ext cx="6496050" cy="0"/>
        </a:xfrm>
        <a:prstGeom prst="line">
          <a:avLst/>
        </a:prstGeom>
        <a:gradFill rotWithShape="0">
          <a:gsLst>
            <a:gs pos="0">
              <a:schemeClr val="accent2">
                <a:hueOff val="-486521"/>
                <a:satOff val="-4245"/>
                <a:lumOff val="-5490"/>
                <a:alphaOff val="0"/>
                <a:tint val="98000"/>
                <a:lumMod val="114000"/>
              </a:schemeClr>
            </a:gs>
            <a:gs pos="100000">
              <a:schemeClr val="accent2">
                <a:hueOff val="-486521"/>
                <a:satOff val="-4245"/>
                <a:lumOff val="-5490"/>
                <a:alphaOff val="0"/>
                <a:shade val="90000"/>
                <a:lumMod val="84000"/>
              </a:schemeClr>
            </a:gs>
          </a:gsLst>
          <a:lin ang="5400000" scaled="0"/>
        </a:gradFill>
        <a:ln w="9525" cap="rnd" cmpd="sng" algn="ctr">
          <a:solidFill>
            <a:schemeClr val="accent2">
              <a:hueOff val="-486521"/>
              <a:satOff val="-4245"/>
              <a:lumOff val="-549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93E58AF-3FBC-4072-BB25-5DFED135C580}">
      <dsp:nvSpPr>
        <dsp:cNvPr id="0" name=""/>
        <dsp:cNvSpPr/>
      </dsp:nvSpPr>
      <dsp:spPr>
        <a:xfrm>
          <a:off x="0" y="1143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a:t>Attention: Behaviors are engaged in to gain attention from others, whether positive or negative.</a:t>
          </a:r>
          <a:endParaRPr lang="en-US" sz="2300" kern="1200" dirty="0"/>
        </a:p>
      </dsp:txBody>
      <dsp:txXfrm>
        <a:off x="0" y="1143000"/>
        <a:ext cx="6496050" cy="1143000"/>
      </dsp:txXfrm>
    </dsp:sp>
    <dsp:sp modelId="{98DF5ED9-2921-490E-9F6F-E4025AFECBB3}">
      <dsp:nvSpPr>
        <dsp:cNvPr id="0" name=""/>
        <dsp:cNvSpPr/>
      </dsp:nvSpPr>
      <dsp:spPr>
        <a:xfrm>
          <a:off x="0" y="2286000"/>
          <a:ext cx="6496050" cy="0"/>
        </a:xfrm>
        <a:prstGeom prst="line">
          <a:avLst/>
        </a:prstGeom>
        <a:gradFill rotWithShape="0">
          <a:gsLst>
            <a:gs pos="0">
              <a:schemeClr val="accent2">
                <a:hueOff val="-973042"/>
                <a:satOff val="-8489"/>
                <a:lumOff val="-10981"/>
                <a:alphaOff val="0"/>
                <a:tint val="98000"/>
                <a:lumMod val="114000"/>
              </a:schemeClr>
            </a:gs>
            <a:gs pos="100000">
              <a:schemeClr val="accent2">
                <a:hueOff val="-973042"/>
                <a:satOff val="-8489"/>
                <a:lumOff val="-10981"/>
                <a:alphaOff val="0"/>
                <a:shade val="90000"/>
                <a:lumMod val="84000"/>
              </a:schemeClr>
            </a:gs>
          </a:gsLst>
          <a:lin ang="5400000" scaled="0"/>
        </a:gradFill>
        <a:ln w="9525" cap="rnd" cmpd="sng" algn="ctr">
          <a:solidFill>
            <a:schemeClr val="accent2">
              <a:hueOff val="-973042"/>
              <a:satOff val="-8489"/>
              <a:lumOff val="-1098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50882F1-686C-4B96-B30E-BF0A28C3455E}">
      <dsp:nvSpPr>
        <dsp:cNvPr id="0" name=""/>
        <dsp:cNvSpPr/>
      </dsp:nvSpPr>
      <dsp:spPr>
        <a:xfrm>
          <a:off x="0" y="2286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a:t>Tangible: Behaviors are used to gain access to desired items or activities</a:t>
          </a:r>
          <a:endParaRPr lang="en-US" sz="2300" kern="1200" dirty="0"/>
        </a:p>
      </dsp:txBody>
      <dsp:txXfrm>
        <a:off x="0" y="2286000"/>
        <a:ext cx="6496050" cy="1143000"/>
      </dsp:txXfrm>
    </dsp:sp>
    <dsp:sp modelId="{4F049AB0-9650-43EC-B4F9-12640F49745F}">
      <dsp:nvSpPr>
        <dsp:cNvPr id="0" name=""/>
        <dsp:cNvSpPr/>
      </dsp:nvSpPr>
      <dsp:spPr>
        <a:xfrm>
          <a:off x="0" y="3429000"/>
          <a:ext cx="6496050" cy="0"/>
        </a:xfrm>
        <a:prstGeom prst="line">
          <a:avLst/>
        </a:prstGeom>
        <a:gradFill rotWithShape="0">
          <a:gsLst>
            <a:gs pos="0">
              <a:schemeClr val="accent2">
                <a:hueOff val="-1459563"/>
                <a:satOff val="-12734"/>
                <a:lumOff val="-16471"/>
                <a:alphaOff val="0"/>
                <a:tint val="98000"/>
                <a:lumMod val="114000"/>
              </a:schemeClr>
            </a:gs>
            <a:gs pos="100000">
              <a:schemeClr val="accent2">
                <a:hueOff val="-1459563"/>
                <a:satOff val="-12734"/>
                <a:lumOff val="-16471"/>
                <a:alphaOff val="0"/>
                <a:shade val="90000"/>
                <a:lumMod val="84000"/>
              </a:schemeClr>
            </a:gs>
          </a:gsLst>
          <a:lin ang="5400000" scaled="0"/>
        </a:gradFill>
        <a:ln w="9525" cap="rnd" cmpd="sng" algn="ctr">
          <a:solidFill>
            <a:schemeClr val="accent2">
              <a:hueOff val="-1459563"/>
              <a:satOff val="-12734"/>
              <a:lumOff val="-1647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CA5F5F3-6EFA-4C5F-B1C0-FDBAED190497}">
      <dsp:nvSpPr>
        <dsp:cNvPr id="0" name=""/>
        <dsp:cNvSpPr/>
      </dsp:nvSpPr>
      <dsp:spPr>
        <a:xfrm>
          <a:off x="0" y="3429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a:t>Sensory: Behaviors are engaged in to provide sensory stimulation or regulation. </a:t>
          </a:r>
          <a:endParaRPr lang="en-US" sz="2300" kern="1200" dirty="0"/>
        </a:p>
      </dsp:txBody>
      <dsp:txXfrm>
        <a:off x="0" y="3429000"/>
        <a:ext cx="6496050" cy="1143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DB555-04F2-47A8-A6E2-28047D2DF5A3}">
      <dsp:nvSpPr>
        <dsp:cNvPr id="0" name=""/>
        <dsp:cNvSpPr/>
      </dsp:nvSpPr>
      <dsp:spPr>
        <a:xfrm>
          <a:off x="85120" y="162"/>
          <a:ext cx="4596484" cy="29187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CE8FB-4B29-45F7-9B3B-5C87DF47A7CF}">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Reinforcement is an evidence-based practice that increases the future probability that the target behavior or skill that is encountering reinforcement will occur.</a:t>
          </a:r>
        </a:p>
      </dsp:txBody>
      <dsp:txXfrm>
        <a:off x="681328" y="570834"/>
        <a:ext cx="4425508" cy="2747791"/>
      </dsp:txXfrm>
    </dsp:sp>
    <dsp:sp modelId="{67742238-D948-45F4-84FF-C633EC9B5E49}">
      <dsp:nvSpPr>
        <dsp:cNvPr id="0" name=""/>
        <dsp:cNvSpPr/>
      </dsp:nvSpPr>
      <dsp:spPr>
        <a:xfrm>
          <a:off x="5703045" y="162"/>
          <a:ext cx="4596484" cy="29187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8C481-A312-4BC2-9366-693C02B8474A}">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Reinforcement involves providing a consequence following a student’s response that increases the likelihood that the response will occur again.</a:t>
          </a:r>
        </a:p>
      </dsp:txBody>
      <dsp:txXfrm>
        <a:off x="6299253" y="570834"/>
        <a:ext cx="4425508" cy="2747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79FA3-D3FE-4683-9CC8-9BEC537CC472}">
      <dsp:nvSpPr>
        <dsp:cNvPr id="0" name=""/>
        <dsp:cNvSpPr/>
      </dsp:nvSpPr>
      <dsp:spPr>
        <a:xfrm>
          <a:off x="0" y="483"/>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8FD29-0F75-4D52-B991-FA3BA98FAFA2}">
      <dsp:nvSpPr>
        <dsp:cNvPr id="0" name=""/>
        <dsp:cNvSpPr/>
      </dsp:nvSpPr>
      <dsp:spPr>
        <a:xfrm>
          <a:off x="0" y="483"/>
          <a:ext cx="10895369" cy="79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There are two primary purposes for using reinforcement, when teaching new skills and managing appropriate and inappropriate behavior. (Otten et al., 2023)</a:t>
          </a:r>
        </a:p>
      </dsp:txBody>
      <dsp:txXfrm>
        <a:off x="0" y="483"/>
        <a:ext cx="10895369" cy="792259"/>
      </dsp:txXfrm>
    </dsp:sp>
    <dsp:sp modelId="{6117A1C5-1EB0-4D55-B553-09C6347F6AA9}">
      <dsp:nvSpPr>
        <dsp:cNvPr id="0" name=""/>
        <dsp:cNvSpPr/>
      </dsp:nvSpPr>
      <dsp:spPr>
        <a:xfrm>
          <a:off x="0" y="792742"/>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D3223-25C8-4AEC-93D3-1372E1534163}">
      <dsp:nvSpPr>
        <dsp:cNvPr id="0" name=""/>
        <dsp:cNvSpPr/>
      </dsp:nvSpPr>
      <dsp:spPr>
        <a:xfrm>
          <a:off x="0" y="792742"/>
          <a:ext cx="10895369" cy="79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Reinforcement should be motivating to the learner.</a:t>
          </a:r>
        </a:p>
      </dsp:txBody>
      <dsp:txXfrm>
        <a:off x="0" y="792742"/>
        <a:ext cx="10895369" cy="792259"/>
      </dsp:txXfrm>
    </dsp:sp>
    <dsp:sp modelId="{0A786978-E697-4F76-8730-9151696A904C}">
      <dsp:nvSpPr>
        <dsp:cNvPr id="0" name=""/>
        <dsp:cNvSpPr/>
      </dsp:nvSpPr>
      <dsp:spPr>
        <a:xfrm>
          <a:off x="0" y="1585001"/>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900A8-3A3F-44E8-857C-F5659F458CBE}">
      <dsp:nvSpPr>
        <dsp:cNvPr id="0" name=""/>
        <dsp:cNvSpPr/>
      </dsp:nvSpPr>
      <dsp:spPr>
        <a:xfrm>
          <a:off x="0" y="1585001"/>
          <a:ext cx="10895369" cy="79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 variety of reinforcers should be used in order to avoid satiation of a reinforcer.</a:t>
          </a:r>
        </a:p>
      </dsp:txBody>
      <dsp:txXfrm>
        <a:off x="0" y="1585001"/>
        <a:ext cx="10895369" cy="792259"/>
      </dsp:txXfrm>
    </dsp:sp>
    <dsp:sp modelId="{76A704C4-DE26-4FD7-9F19-A6906C5F3C0A}">
      <dsp:nvSpPr>
        <dsp:cNvPr id="0" name=""/>
        <dsp:cNvSpPr/>
      </dsp:nvSpPr>
      <dsp:spPr>
        <a:xfrm>
          <a:off x="0" y="2377261"/>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52072-B3FC-4475-9AFA-C07A218E160C}">
      <dsp:nvSpPr>
        <dsp:cNvPr id="0" name=""/>
        <dsp:cNvSpPr/>
      </dsp:nvSpPr>
      <dsp:spPr>
        <a:xfrm>
          <a:off x="0" y="2377261"/>
          <a:ext cx="10895369" cy="79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Reinforcement is anything that is motivating the learner, this may include: verbal praise, tangible items (toys, fidgets, objects of interest),edible reinforcement (m&amp;m’s, goldfish, sprinkles), extra free time, and so much more!</a:t>
          </a:r>
        </a:p>
      </dsp:txBody>
      <dsp:txXfrm>
        <a:off x="0" y="2377261"/>
        <a:ext cx="10895369" cy="792259"/>
      </dsp:txXfrm>
    </dsp:sp>
    <dsp:sp modelId="{63607C28-F90C-463F-B940-459EFE7486FB}">
      <dsp:nvSpPr>
        <dsp:cNvPr id="0" name=""/>
        <dsp:cNvSpPr/>
      </dsp:nvSpPr>
      <dsp:spPr>
        <a:xfrm>
          <a:off x="0" y="3169520"/>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1088E-CC12-45B1-B34A-84B01B21221E}">
      <dsp:nvSpPr>
        <dsp:cNvPr id="0" name=""/>
        <dsp:cNvSpPr/>
      </dsp:nvSpPr>
      <dsp:spPr>
        <a:xfrm>
          <a:off x="0" y="3169520"/>
          <a:ext cx="10895369" cy="79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p>
      </dsp:txBody>
      <dsp:txXfrm>
        <a:off x="0" y="3169520"/>
        <a:ext cx="10895369" cy="792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8FF4F-3CBF-4502-826B-DB09E7C209F7}">
      <dsp:nvSpPr>
        <dsp:cNvPr id="0" name=""/>
        <dsp:cNvSpPr/>
      </dsp:nvSpPr>
      <dsp:spPr>
        <a:xfrm>
          <a:off x="0" y="426779"/>
          <a:ext cx="6496050" cy="89505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Schedules of reinforcement refer to the frequency or timing of the delivery of reinforcement following a target behavior. </a:t>
          </a:r>
        </a:p>
      </dsp:txBody>
      <dsp:txXfrm>
        <a:off x="43693" y="470472"/>
        <a:ext cx="6408664" cy="807664"/>
      </dsp:txXfrm>
    </dsp:sp>
    <dsp:sp modelId="{65293487-27B9-43FD-A4A3-0DDD1623AEA1}">
      <dsp:nvSpPr>
        <dsp:cNvPr id="0" name=""/>
        <dsp:cNvSpPr/>
      </dsp:nvSpPr>
      <dsp:spPr>
        <a:xfrm>
          <a:off x="0" y="1367909"/>
          <a:ext cx="6496050" cy="895050"/>
        </a:xfrm>
        <a:prstGeom prst="roundRect">
          <a:avLst/>
        </a:prstGeom>
        <a:gradFill rotWithShape="0">
          <a:gsLst>
            <a:gs pos="0">
              <a:schemeClr val="accent2">
                <a:hueOff val="-486521"/>
                <a:satOff val="-4245"/>
                <a:lumOff val="-5490"/>
                <a:alphaOff val="0"/>
                <a:tint val="98000"/>
                <a:lumMod val="114000"/>
              </a:schemeClr>
            </a:gs>
            <a:gs pos="100000">
              <a:schemeClr val="accent2">
                <a:hueOff val="-486521"/>
                <a:satOff val="-4245"/>
                <a:lumOff val="-549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goal of reinforcement is to increase skills while gradually fading reinforcement strategies to promote maintenance and generalization through the use of reinforcement schedules.</a:t>
          </a:r>
        </a:p>
      </dsp:txBody>
      <dsp:txXfrm>
        <a:off x="43693" y="1411602"/>
        <a:ext cx="6408664" cy="807664"/>
      </dsp:txXfrm>
    </dsp:sp>
    <dsp:sp modelId="{428E7B83-326B-40F0-87B5-13B7F1AAD5CC}">
      <dsp:nvSpPr>
        <dsp:cNvPr id="0" name=""/>
        <dsp:cNvSpPr/>
      </dsp:nvSpPr>
      <dsp:spPr>
        <a:xfrm>
          <a:off x="0" y="2309040"/>
          <a:ext cx="6496050" cy="895050"/>
        </a:xfrm>
        <a:prstGeom prst="roundRect">
          <a:avLst/>
        </a:prstGeom>
        <a:gradFill rotWithShape="0">
          <a:gsLst>
            <a:gs pos="0">
              <a:schemeClr val="accent2">
                <a:hueOff val="-973042"/>
                <a:satOff val="-8489"/>
                <a:lumOff val="-10981"/>
                <a:alphaOff val="0"/>
                <a:tint val="98000"/>
                <a:lumMod val="114000"/>
              </a:schemeClr>
            </a:gs>
            <a:gs pos="100000">
              <a:schemeClr val="accent2">
                <a:hueOff val="-973042"/>
                <a:satOff val="-8489"/>
                <a:lumOff val="-1098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Used in positive reinforcement programs and within token economy systems.</a:t>
          </a:r>
        </a:p>
      </dsp:txBody>
      <dsp:txXfrm>
        <a:off x="43693" y="2352733"/>
        <a:ext cx="6408664" cy="807664"/>
      </dsp:txXfrm>
    </dsp:sp>
    <dsp:sp modelId="{A2970AA2-3AB9-459F-90F6-EDF838BE3E3A}">
      <dsp:nvSpPr>
        <dsp:cNvPr id="0" name=""/>
        <dsp:cNvSpPr/>
      </dsp:nvSpPr>
      <dsp:spPr>
        <a:xfrm>
          <a:off x="0" y="3250170"/>
          <a:ext cx="6496050" cy="895050"/>
        </a:xfrm>
        <a:prstGeom prst="roundRect">
          <a:avLst/>
        </a:prstGeom>
        <a:gradFill rotWithShape="0">
          <a:gsLst>
            <a:gs pos="0">
              <a:schemeClr val="accent2">
                <a:hueOff val="-1459563"/>
                <a:satOff val="-12734"/>
                <a:lumOff val="-16471"/>
                <a:alphaOff val="0"/>
                <a:tint val="98000"/>
                <a:lumMod val="114000"/>
              </a:schemeClr>
            </a:gs>
            <a:gs pos="100000">
              <a:schemeClr val="accent2">
                <a:hueOff val="-1459563"/>
                <a:satOff val="-12734"/>
                <a:lumOff val="-1647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Two Types of  Reinforcement Schedules: Continuous and Intermittent</a:t>
          </a:r>
        </a:p>
      </dsp:txBody>
      <dsp:txXfrm>
        <a:off x="43693" y="3293863"/>
        <a:ext cx="6408664" cy="8076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A1709-FC37-4AB3-B67B-8719CF7BAF38}">
      <dsp:nvSpPr>
        <dsp:cNvPr id="0" name=""/>
        <dsp:cNvSpPr/>
      </dsp:nvSpPr>
      <dsp:spPr>
        <a:xfrm>
          <a:off x="0" y="706589"/>
          <a:ext cx="3073598" cy="195173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FFC2A-378D-485A-9704-D623A53EA363}">
      <dsp:nvSpPr>
        <dsp:cNvPr id="0" name=""/>
        <dsp:cNvSpPr/>
      </dsp:nvSpPr>
      <dsp:spPr>
        <a:xfrm>
          <a:off x="341510" y="1031025"/>
          <a:ext cx="3073598" cy="195173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continuous reinforcement schedule is used when learners are reinforced </a:t>
          </a:r>
          <a:r>
            <a:rPr lang="en-US" sz="2000" b="1" kern="1200" dirty="0"/>
            <a:t>each time</a:t>
          </a:r>
          <a:r>
            <a:rPr lang="en-US" sz="2000" kern="1200" dirty="0"/>
            <a:t> they use the target behavior. </a:t>
          </a:r>
        </a:p>
      </dsp:txBody>
      <dsp:txXfrm>
        <a:off x="398674" y="1088189"/>
        <a:ext cx="2959270" cy="1837407"/>
      </dsp:txXfrm>
    </dsp:sp>
    <dsp:sp modelId="{DE98A70F-DC57-496B-9CBD-B9CC8B7DD20D}">
      <dsp:nvSpPr>
        <dsp:cNvPr id="0" name=""/>
        <dsp:cNvSpPr/>
      </dsp:nvSpPr>
      <dsp:spPr>
        <a:xfrm>
          <a:off x="3756620" y="706589"/>
          <a:ext cx="3073598" cy="195173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20058-F11E-4E5A-940A-CAD56039C01A}">
      <dsp:nvSpPr>
        <dsp:cNvPr id="0" name=""/>
        <dsp:cNvSpPr/>
      </dsp:nvSpPr>
      <dsp:spPr>
        <a:xfrm>
          <a:off x="4098131" y="1031025"/>
          <a:ext cx="3073598" cy="195173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This type of reinforcement schedule is most often used when first teaching learners new skills. </a:t>
          </a:r>
        </a:p>
      </dsp:txBody>
      <dsp:txXfrm>
        <a:off x="4155295" y="1088189"/>
        <a:ext cx="2959270" cy="1837407"/>
      </dsp:txXfrm>
    </dsp:sp>
    <dsp:sp modelId="{4AC94845-7A1C-4CF0-BEF0-A78E813C9B65}">
      <dsp:nvSpPr>
        <dsp:cNvPr id="0" name=""/>
        <dsp:cNvSpPr/>
      </dsp:nvSpPr>
      <dsp:spPr>
        <a:xfrm>
          <a:off x="7513240" y="706589"/>
          <a:ext cx="3073598" cy="195173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4F16A-9DB2-4632-B0AD-2A9572BDB746}">
      <dsp:nvSpPr>
        <dsp:cNvPr id="0" name=""/>
        <dsp:cNvSpPr/>
      </dsp:nvSpPr>
      <dsp:spPr>
        <a:xfrm>
          <a:off x="7854751" y="1031025"/>
          <a:ext cx="3073598" cy="195173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It is very effective in establishing a relationship between the target behavior and the reinforcement.</a:t>
          </a:r>
        </a:p>
      </dsp:txBody>
      <dsp:txXfrm>
        <a:off x="7911915" y="1088189"/>
        <a:ext cx="2959270" cy="183740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1C9AD-B203-4D8E-A5A6-3885F55AD4F1}"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5EAF3-C954-41D8-BD9B-D3293FA7123D}" type="slidenum">
              <a:rPr lang="en-US" smtClean="0"/>
              <a:t>‹#›</a:t>
            </a:fld>
            <a:endParaRPr lang="en-US"/>
          </a:p>
        </p:txBody>
      </p:sp>
    </p:spTree>
    <p:extLst>
      <p:ext uri="{BB962C8B-B14F-4D97-AF65-F5344CB8AC3E}">
        <p14:creationId xmlns:p14="http://schemas.microsoft.com/office/powerpoint/2010/main" val="54974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note your session title, the presenter(s), and contact information (email, etc.).</a:t>
            </a:r>
          </a:p>
        </p:txBody>
      </p:sp>
      <p:sp>
        <p:nvSpPr>
          <p:cNvPr id="4" name="Slide Number Placeholder 3"/>
          <p:cNvSpPr>
            <a:spLocks noGrp="1"/>
          </p:cNvSpPr>
          <p:nvPr>
            <p:ph type="sldNum" sz="quarter" idx="5"/>
          </p:nvPr>
        </p:nvSpPr>
        <p:spPr/>
        <p:txBody>
          <a:bodyPr/>
          <a:lstStyle/>
          <a:p>
            <a:fld id="{2B792DE8-347A-4976-95DA-051841B7A964}" type="slidenum">
              <a:t>1</a:t>
            </a:fld>
            <a:endParaRPr lang="en-US"/>
          </a:p>
        </p:txBody>
      </p:sp>
    </p:spTree>
    <p:extLst>
      <p:ext uri="{BB962C8B-B14F-4D97-AF65-F5344CB8AC3E}">
        <p14:creationId xmlns:p14="http://schemas.microsoft.com/office/powerpoint/2010/main" val="117856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Emphasize connection between topic to one or more of the goal areas on the USD 475 Strategic Plan. This is vital for alignment and focus as our district continues accreditation.</a:t>
            </a:r>
          </a:p>
        </p:txBody>
      </p:sp>
      <p:sp>
        <p:nvSpPr>
          <p:cNvPr id="4" name="Slide Number Placeholder 3"/>
          <p:cNvSpPr>
            <a:spLocks noGrp="1"/>
          </p:cNvSpPr>
          <p:nvPr>
            <p:ph type="sldNum" sz="quarter" idx="5"/>
          </p:nvPr>
        </p:nvSpPr>
        <p:spPr/>
        <p:txBody>
          <a:bodyPr/>
          <a:lstStyle/>
          <a:p>
            <a:fld id="{2B792DE8-347A-4976-95DA-051841B7A964}" type="slidenum">
              <a:t>2</a:t>
            </a:fld>
            <a:endParaRPr lang="en-US"/>
          </a:p>
        </p:txBody>
      </p:sp>
    </p:spTree>
    <p:extLst>
      <p:ext uri="{BB962C8B-B14F-4D97-AF65-F5344CB8AC3E}">
        <p14:creationId xmlns:p14="http://schemas.microsoft.com/office/powerpoint/2010/main" val="382291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18</a:t>
            </a:fld>
            <a:endParaRPr lang="en-US" dirty="0"/>
          </a:p>
        </p:txBody>
      </p:sp>
    </p:spTree>
    <p:extLst>
      <p:ext uri="{BB962C8B-B14F-4D97-AF65-F5344CB8AC3E}">
        <p14:creationId xmlns:p14="http://schemas.microsoft.com/office/powerpoint/2010/main" val="376512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B151F-D627-8E6A-DAD5-C4479A5B8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17293-636C-BD4A-CF5F-4AC55A5C8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3FD8E-0AD7-DB4A-F557-C16B107DAD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DF8513-DA23-6BA3-BC7A-825B8BD6D7A4}"/>
              </a:ext>
            </a:extLst>
          </p:cNvPr>
          <p:cNvSpPr>
            <a:spLocks noGrp="1"/>
          </p:cNvSpPr>
          <p:nvPr>
            <p:ph type="sldNum" sz="quarter" idx="5"/>
          </p:nvPr>
        </p:nvSpPr>
        <p:spPr/>
        <p:txBody>
          <a:bodyPr/>
          <a:lstStyle/>
          <a:p>
            <a:fld id="{DEF75CB5-5666-5049-9AE0-38EFD385C21E}" type="slidenum">
              <a:rPr lang="en-US" smtClean="0"/>
              <a:t>19</a:t>
            </a:fld>
            <a:endParaRPr lang="en-US" dirty="0"/>
          </a:p>
        </p:txBody>
      </p:sp>
    </p:spTree>
    <p:extLst>
      <p:ext uri="{BB962C8B-B14F-4D97-AF65-F5344CB8AC3E}">
        <p14:creationId xmlns:p14="http://schemas.microsoft.com/office/powerpoint/2010/main" val="299637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Jackie</a:t>
            </a:r>
          </a:p>
        </p:txBody>
      </p:sp>
    </p:spTree>
    <p:extLst>
      <p:ext uri="{BB962C8B-B14F-4D97-AF65-F5344CB8AC3E}">
        <p14:creationId xmlns:p14="http://schemas.microsoft.com/office/powerpoint/2010/main" val="264219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share this information as a reminder to everyone to receive their PD points.</a:t>
            </a:r>
          </a:p>
        </p:txBody>
      </p:sp>
      <p:sp>
        <p:nvSpPr>
          <p:cNvPr id="4" name="Slide Number Placeholder 3"/>
          <p:cNvSpPr>
            <a:spLocks noGrp="1"/>
          </p:cNvSpPr>
          <p:nvPr>
            <p:ph type="sldNum" sz="quarter" idx="5"/>
          </p:nvPr>
        </p:nvSpPr>
        <p:spPr/>
        <p:txBody>
          <a:bodyPr/>
          <a:lstStyle/>
          <a:p>
            <a:fld id="{2B792DE8-347A-4976-95DA-051841B7A964}" type="slidenum">
              <a:rPr lang="en-US" smtClean="0"/>
              <a:t>80</a:t>
            </a:fld>
            <a:endParaRPr lang="en-US"/>
          </a:p>
        </p:txBody>
      </p:sp>
    </p:spTree>
    <p:extLst>
      <p:ext uri="{BB962C8B-B14F-4D97-AF65-F5344CB8AC3E}">
        <p14:creationId xmlns:p14="http://schemas.microsoft.com/office/powerpoint/2010/main" val="139722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note your session title, the presenter(s), and contact information (email, etc.). The exit survey will be taken in the sunset meeting at the end of the day.  If you would like to receive individual feedback on your presentation you can add that onto </a:t>
            </a:r>
            <a:r>
              <a:rPr lang="en-US">
                <a:cs typeface="Calibri"/>
              </a:rPr>
              <a:t>this slide.  </a:t>
            </a:r>
            <a:endParaRPr lang="en-US" dirty="0">
              <a:cs typeface="Calibri"/>
            </a:endParaRPr>
          </a:p>
        </p:txBody>
      </p:sp>
      <p:sp>
        <p:nvSpPr>
          <p:cNvPr id="4" name="Slide Number Placeholder 3"/>
          <p:cNvSpPr>
            <a:spLocks noGrp="1"/>
          </p:cNvSpPr>
          <p:nvPr>
            <p:ph type="sldNum" sz="quarter" idx="5"/>
          </p:nvPr>
        </p:nvSpPr>
        <p:spPr/>
        <p:txBody>
          <a:bodyPr/>
          <a:lstStyle/>
          <a:p>
            <a:fld id="{2B792DE8-347A-4976-95DA-051841B7A964}" type="slidenum">
              <a:t>81</a:t>
            </a:fld>
            <a:endParaRPr lang="en-US"/>
          </a:p>
        </p:txBody>
      </p:sp>
    </p:spTree>
    <p:extLst>
      <p:ext uri="{BB962C8B-B14F-4D97-AF65-F5344CB8AC3E}">
        <p14:creationId xmlns:p14="http://schemas.microsoft.com/office/powerpoint/2010/main" val="237066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310505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A6080-E099-458E-A983-B462F9DBD512}"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50189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258229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54437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2682901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420085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190289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58000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131848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12457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572396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3927483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0"/>
            <a:ext cx="12192000" cy="1533200"/>
          </a:xfrm>
          <a:prstGeom prst="rect">
            <a:avLst/>
          </a:prstGeom>
          <a:solidFill>
            <a:srgbClr val="2388DB"/>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cxnSp>
        <p:nvCxnSpPr>
          <p:cNvPr id="22" name="Google Shape;22;p4"/>
          <p:cNvCxnSpPr/>
          <p:nvPr/>
        </p:nvCxnSpPr>
        <p:spPr>
          <a:xfrm>
            <a:off x="0" y="1503833"/>
            <a:ext cx="12192000" cy="0"/>
          </a:xfrm>
          <a:prstGeom prst="straightConnector1">
            <a:avLst/>
          </a:prstGeom>
          <a:noFill/>
          <a:ln w="57150" cap="flat" cmpd="sng">
            <a:solidFill>
              <a:srgbClr val="000000">
                <a:alpha val="14509"/>
              </a:srgbClr>
            </a:solidFill>
            <a:prstDash val="solid"/>
            <a:round/>
            <a:headEnd type="none" w="sm" len="sm"/>
            <a:tailEnd type="none" w="sm" len="sm"/>
          </a:ln>
        </p:spPr>
      </p:cxnSp>
      <p:sp>
        <p:nvSpPr>
          <p:cNvPr id="23" name="Google Shape;23;p4"/>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6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Clr>
                <a:schemeClr val="lt1"/>
              </a:buClr>
              <a:buSzPts val="3600"/>
              <a:buFont typeface="Arial"/>
              <a:buNone/>
              <a:defRPr sz="4800" b="1">
                <a:solidFill>
                  <a:schemeClr val="lt1"/>
                </a:solidFill>
              </a:defRPr>
            </a:lvl2pPr>
            <a:lvl3pPr lvl="2">
              <a:spcBef>
                <a:spcPts val="0"/>
              </a:spcBef>
              <a:spcAft>
                <a:spcPts val="0"/>
              </a:spcAft>
              <a:buClr>
                <a:schemeClr val="lt1"/>
              </a:buClr>
              <a:buSzPts val="3600"/>
              <a:buFont typeface="Arial"/>
              <a:buNone/>
              <a:defRPr sz="4800" b="1">
                <a:solidFill>
                  <a:schemeClr val="lt1"/>
                </a:solidFill>
              </a:defRPr>
            </a:lvl3pPr>
            <a:lvl4pPr lvl="3">
              <a:spcBef>
                <a:spcPts val="0"/>
              </a:spcBef>
              <a:spcAft>
                <a:spcPts val="0"/>
              </a:spcAft>
              <a:buClr>
                <a:schemeClr val="lt1"/>
              </a:buClr>
              <a:buSzPts val="3600"/>
              <a:buFont typeface="Arial"/>
              <a:buNone/>
              <a:defRPr sz="4800" b="1">
                <a:solidFill>
                  <a:schemeClr val="lt1"/>
                </a:solidFill>
              </a:defRPr>
            </a:lvl4pPr>
            <a:lvl5pPr lvl="4">
              <a:spcBef>
                <a:spcPts val="0"/>
              </a:spcBef>
              <a:spcAft>
                <a:spcPts val="0"/>
              </a:spcAft>
              <a:buClr>
                <a:schemeClr val="lt1"/>
              </a:buClr>
              <a:buSzPts val="3600"/>
              <a:buFont typeface="Arial"/>
              <a:buNone/>
              <a:defRPr sz="4800" b="1">
                <a:solidFill>
                  <a:schemeClr val="lt1"/>
                </a:solidFill>
              </a:defRPr>
            </a:lvl5pPr>
            <a:lvl6pPr lvl="5">
              <a:spcBef>
                <a:spcPts val="0"/>
              </a:spcBef>
              <a:spcAft>
                <a:spcPts val="0"/>
              </a:spcAft>
              <a:buClr>
                <a:schemeClr val="lt1"/>
              </a:buClr>
              <a:buSzPts val="3600"/>
              <a:buFont typeface="Arial"/>
              <a:buNone/>
              <a:defRPr sz="4800" b="1">
                <a:solidFill>
                  <a:schemeClr val="lt1"/>
                </a:solidFill>
              </a:defRPr>
            </a:lvl6pPr>
            <a:lvl7pPr lvl="6">
              <a:spcBef>
                <a:spcPts val="0"/>
              </a:spcBef>
              <a:spcAft>
                <a:spcPts val="0"/>
              </a:spcAft>
              <a:buClr>
                <a:schemeClr val="lt1"/>
              </a:buClr>
              <a:buSzPts val="3600"/>
              <a:buFont typeface="Arial"/>
              <a:buNone/>
              <a:defRPr sz="4800" b="1">
                <a:solidFill>
                  <a:schemeClr val="lt1"/>
                </a:solidFill>
              </a:defRPr>
            </a:lvl7pPr>
            <a:lvl8pPr lvl="7">
              <a:spcBef>
                <a:spcPts val="0"/>
              </a:spcBef>
              <a:spcAft>
                <a:spcPts val="0"/>
              </a:spcAft>
              <a:buClr>
                <a:schemeClr val="lt1"/>
              </a:buClr>
              <a:buSzPts val="3600"/>
              <a:buFont typeface="Arial"/>
              <a:buNone/>
              <a:defRPr sz="4800" b="1">
                <a:solidFill>
                  <a:schemeClr val="lt1"/>
                </a:solidFill>
              </a:defRPr>
            </a:lvl8pPr>
            <a:lvl9pPr lvl="8">
              <a:spcBef>
                <a:spcPts val="0"/>
              </a:spcBef>
              <a:spcAft>
                <a:spcPts val="0"/>
              </a:spcAft>
              <a:buClr>
                <a:schemeClr val="lt1"/>
              </a:buClr>
              <a:buSzPts val="3600"/>
              <a:buFont typeface="Arial"/>
              <a:buNone/>
              <a:defRPr sz="4800" b="1">
                <a:solidFill>
                  <a:schemeClr val="lt1"/>
                </a:solidFill>
              </a:defRPr>
            </a:lvl9pPr>
          </a:lstStyle>
          <a:p>
            <a:endParaRPr/>
          </a:p>
        </p:txBody>
      </p:sp>
      <p:sp>
        <p:nvSpPr>
          <p:cNvPr id="24" name="Google Shape;24;p4"/>
          <p:cNvSpPr txBox="1">
            <a:spLocks noGrp="1"/>
          </p:cNvSpPr>
          <p:nvPr>
            <p:ph type="body" idx="1"/>
          </p:nvPr>
        </p:nvSpPr>
        <p:spPr>
          <a:xfrm>
            <a:off x="609600" y="1600201"/>
            <a:ext cx="10972800" cy="4967599"/>
          </a:xfrm>
          <a:prstGeom prst="rect">
            <a:avLst/>
          </a:prstGeom>
          <a:noFill/>
          <a:ln>
            <a:noFill/>
          </a:ln>
        </p:spPr>
        <p:txBody>
          <a:bodyPr spcFirstLastPara="1" wrap="square" lIns="91425" tIns="91425" rIns="91425" bIns="91425" anchor="t" anchorCtr="0">
            <a:noAutofit/>
          </a:bodyPr>
          <a:lstStyle>
            <a:lvl1pPr marL="609585" marR="0" lvl="0" indent="-558786" algn="l" rtl="0">
              <a:lnSpc>
                <a:spcPct val="100000"/>
              </a:lnSpc>
              <a:spcBef>
                <a:spcPts val="0"/>
              </a:spcBef>
              <a:spcAft>
                <a:spcPts val="0"/>
              </a:spcAft>
              <a:buClr>
                <a:schemeClr val="dk1"/>
              </a:buClr>
              <a:buSzPts val="3000"/>
              <a:buFont typeface="Arial"/>
              <a:buChar char="●"/>
              <a:defRPr sz="4000" b="0" i="0" u="none" strike="noStrike" cap="none">
                <a:solidFill>
                  <a:schemeClr val="dk1"/>
                </a:solidFill>
                <a:latin typeface="Arial"/>
                <a:ea typeface="Arial"/>
                <a:cs typeface="Arial"/>
                <a:sym typeface="Arial"/>
              </a:defRPr>
            </a:lvl1pPr>
            <a:lvl2pPr marL="1219170" marR="0" lvl="1" indent="-507987" algn="l" rtl="0">
              <a:lnSpc>
                <a:spcPct val="100000"/>
              </a:lnSpc>
              <a:spcBef>
                <a:spcPts val="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2pPr>
            <a:lvl3pPr marL="1828754" marR="0" lvl="2" indent="-507987" algn="l" rtl="0">
              <a:lnSpc>
                <a:spcPct val="100000"/>
              </a:lnSpc>
              <a:spcBef>
                <a:spcPts val="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57189" algn="l" rtl="0">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3047924" marR="0" lvl="4" indent="-457189" algn="l" rtl="0">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3657509" marR="0" lvl="5" indent="-457189" algn="l" rtl="0">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100000"/>
              </a:lnSpc>
              <a:spcBef>
                <a:spcPts val="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11409055" y="6333133"/>
            <a:ext cx="731599"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20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3847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9A6080-E099-458E-A983-B462F9DBD512}"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399428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9A6080-E099-458E-A983-B462F9DBD512}"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361918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32097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238294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49A6080-E099-458E-A983-B462F9DBD512}" type="datetimeFigureOut">
              <a:rPr lang="en-US" smtClean="0"/>
              <a:t>2/9/2026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241803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A6080-E099-458E-A983-B462F9DBD512}"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C1B1D-6D28-4E45-A186-2E0039B5A80A}" type="slidenum">
              <a:rPr lang="en-US" smtClean="0"/>
              <a:t>‹#›</a:t>
            </a:fld>
            <a:endParaRPr lang="en-US"/>
          </a:p>
        </p:txBody>
      </p:sp>
    </p:spTree>
    <p:extLst>
      <p:ext uri="{BB962C8B-B14F-4D97-AF65-F5344CB8AC3E}">
        <p14:creationId xmlns:p14="http://schemas.microsoft.com/office/powerpoint/2010/main" val="70524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49A6080-E099-458E-A983-B462F9DBD512}" type="datetimeFigureOut">
              <a:rPr lang="en-US" smtClean="0"/>
              <a:t>2/9/2026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63C1B1D-6D28-4E45-A186-2E0039B5A80A}" type="slidenum">
              <a:rPr lang="en-US" smtClean="0"/>
              <a:t>‹#›</a:t>
            </a:fld>
            <a:endParaRPr lang="en-US"/>
          </a:p>
        </p:txBody>
      </p:sp>
    </p:spTree>
    <p:extLst>
      <p:ext uri="{BB962C8B-B14F-4D97-AF65-F5344CB8AC3E}">
        <p14:creationId xmlns:p14="http://schemas.microsoft.com/office/powerpoint/2010/main" val="216962341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png"/><Relationship Id="rId7"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png"/><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video" Target="https://www.youtube.com/embed/JP3K-2RbQKE?feature=oembed"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png"/><Relationship Id="rId7" Type="http://schemas.openxmlformats.org/officeDocument/2006/relationships/diagramData" Target="../diagrams/data6.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4.pn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3.png"/><Relationship Id="rId7" Type="http://schemas.openxmlformats.org/officeDocument/2006/relationships/diagramLayout" Target="../diagrams/layout7.xml"/><Relationship Id="rId2"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diagramData" Target="../diagrams/data7.xml"/><Relationship Id="rId5" Type="http://schemas.openxmlformats.org/officeDocument/2006/relationships/image" Target="../media/image5.png"/><Relationship Id="rId10" Type="http://schemas.microsoft.com/office/2007/relationships/diagramDrawing" Target="../diagrams/drawing7.xml"/><Relationship Id="rId4" Type="http://schemas.openxmlformats.org/officeDocument/2006/relationships/image" Target="../media/image4.png"/><Relationship Id="rId9" Type="http://schemas.openxmlformats.org/officeDocument/2006/relationships/diagramColors" Target="../diagrams/colors7.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png"/><Relationship Id="rId7" Type="http://schemas.openxmlformats.org/officeDocument/2006/relationships/diagramLayout" Target="../diagrams/layout8.xml"/><Relationship Id="rId2"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diagramData" Target="../diagrams/data8.xml"/><Relationship Id="rId5" Type="http://schemas.openxmlformats.org/officeDocument/2006/relationships/image" Target="../media/image5.png"/><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8.jpe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714" y="5490971"/>
            <a:ext cx="6962072" cy="1159200"/>
          </a:xfrm>
        </p:spPr>
        <p:txBody>
          <a:bodyPr anchor="ctr">
            <a:normAutofit/>
          </a:bodyPr>
          <a:lstStyle/>
          <a:p>
            <a:r>
              <a:rPr lang="en-US" sz="4000" dirty="0"/>
              <a:t>Behavior Intervention Plan</a:t>
            </a:r>
            <a:endParaRPr lang="en-US" sz="4000" dirty="0">
              <a:solidFill>
                <a:srgbClr val="FFFFFF"/>
              </a:solidFill>
            </a:endParaRPr>
          </a:p>
        </p:txBody>
      </p:sp>
      <p:sp>
        <p:nvSpPr>
          <p:cNvPr id="3" name="Subtitle 2"/>
          <p:cNvSpPr>
            <a:spLocks noGrp="1"/>
          </p:cNvSpPr>
          <p:nvPr>
            <p:ph type="subTitle" idx="1"/>
          </p:nvPr>
        </p:nvSpPr>
        <p:spPr>
          <a:xfrm>
            <a:off x="8456522" y="5633765"/>
            <a:ext cx="3408555" cy="873612"/>
          </a:xfrm>
        </p:spPr>
        <p:txBody>
          <a:bodyPr vert="horz" lIns="91440" tIns="45720" rIns="91440" bIns="45720" rtlCol="0" anchor="ctr">
            <a:normAutofit fontScale="70000" lnSpcReduction="20000"/>
          </a:bodyPr>
          <a:lstStyle/>
          <a:p>
            <a:r>
              <a:rPr lang="en-US" cap="none" dirty="0">
                <a:solidFill>
                  <a:schemeClr val="tx1">
                    <a:lumMod val="85000"/>
                    <a:lumOff val="15000"/>
                  </a:schemeClr>
                </a:solidFill>
              </a:rPr>
              <a:t>Kassandra Dunlap</a:t>
            </a:r>
          </a:p>
          <a:p>
            <a:r>
              <a:rPr lang="en-US" cap="none" dirty="0">
                <a:solidFill>
                  <a:schemeClr val="tx1">
                    <a:lumMod val="85000"/>
                    <a:lumOff val="15000"/>
                  </a:schemeClr>
                </a:solidFill>
              </a:rPr>
              <a:t>USD 475 Behavior Consultant</a:t>
            </a:r>
          </a:p>
          <a:p>
            <a:r>
              <a:rPr lang="en-US" cap="none" dirty="0">
                <a:solidFill>
                  <a:schemeClr val="tx1">
                    <a:lumMod val="85000"/>
                    <a:lumOff val="15000"/>
                  </a:schemeClr>
                </a:solidFill>
              </a:rPr>
              <a:t>kassandradunlap@usd475.org</a:t>
            </a:r>
          </a:p>
          <a:p>
            <a:pPr algn="l"/>
            <a:endParaRPr lang="en-US" sz="2000" dirty="0">
              <a:solidFill>
                <a:srgbClr val="FFFFFF"/>
              </a:solidFill>
            </a:endParaRPr>
          </a:p>
        </p:txBody>
      </p:sp>
      <p:pic>
        <p:nvPicPr>
          <p:cNvPr id="6" name="Picture 5" descr="A blue and white banner with trees&#10;&#10;AI-generated content may be incorrect.">
            <a:extLst>
              <a:ext uri="{FF2B5EF4-FFF2-40B4-BE49-F238E27FC236}">
                <a16:creationId xmlns:a16="http://schemas.microsoft.com/office/drawing/2014/main" id="{0819F8D2-3975-7830-AC69-6728C05C9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334" y="390832"/>
            <a:ext cx="8291951" cy="451911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F63C8E1-55EB-088B-7D7E-9E6DCD889762}"/>
              </a:ext>
            </a:extLst>
          </p:cNvPr>
          <p:cNvSpPr>
            <a:spLocks noGrp="1"/>
          </p:cNvSpPr>
          <p:nvPr>
            <p:ph type="title"/>
          </p:nvPr>
        </p:nvSpPr>
        <p:spPr>
          <a:xfrm>
            <a:off x="648930" y="629267"/>
            <a:ext cx="9252154" cy="1016654"/>
          </a:xfrm>
        </p:spPr>
        <p:txBody>
          <a:bodyPr vert="horz" lIns="91440" tIns="45720" rIns="91440" bIns="45720" rtlCol="0">
            <a:normAutofit/>
          </a:bodyPr>
          <a:lstStyle/>
          <a:p>
            <a:r>
              <a:rPr lang="en-US"/>
              <a:t>Strengths of Student Example</a:t>
            </a:r>
          </a:p>
        </p:txBody>
      </p:sp>
      <p:sp>
        <p:nvSpPr>
          <p:cNvPr id="43" name="Rectangle 4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5" name="Picture 4">
            <a:extLst>
              <a:ext uri="{FF2B5EF4-FFF2-40B4-BE49-F238E27FC236}">
                <a16:creationId xmlns:a16="http://schemas.microsoft.com/office/drawing/2014/main" id="{D3C8FADD-7BD6-8B18-1E1A-B5D59131CECF}"/>
              </a:ext>
            </a:extLst>
          </p:cNvPr>
          <p:cNvPicPr>
            <a:picLocks noChangeAspect="1"/>
          </p:cNvPicPr>
          <p:nvPr/>
        </p:nvPicPr>
        <p:blipFill rotWithShape="1">
          <a:blip r:embed="rId3"/>
          <a:srcRect t="1789" r="895" b="1648"/>
          <a:stretch/>
        </p:blipFill>
        <p:spPr>
          <a:xfrm>
            <a:off x="648926" y="2476884"/>
            <a:ext cx="10195742" cy="4023360"/>
          </a:xfrm>
          <a:prstGeom prst="rect">
            <a:avLst/>
          </a:prstGeom>
          <a:effectLst/>
        </p:spPr>
      </p:pic>
    </p:spTree>
    <p:extLst>
      <p:ext uri="{BB962C8B-B14F-4D97-AF65-F5344CB8AC3E}">
        <p14:creationId xmlns:p14="http://schemas.microsoft.com/office/powerpoint/2010/main" val="380801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105" name="Picture 4104">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4107" name="Picture 4106">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09" name="Oval 4108">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11" name="Picture 4110">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13" name="Picture 4112">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115" name="Rectangle 4114">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31E53E94-4C7F-83AC-6296-4F23DCB504B0}"/>
              </a:ext>
            </a:extLst>
          </p:cNvPr>
          <p:cNvSpPr txBox="1"/>
          <p:nvPr/>
        </p:nvSpPr>
        <p:spPr>
          <a:xfrm>
            <a:off x="4879042" y="574478"/>
            <a:ext cx="6261917" cy="33088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dirty="0">
                <a:solidFill>
                  <a:schemeClr val="tx2"/>
                </a:solidFill>
                <a:latin typeface="+mj-lt"/>
                <a:ea typeface="+mj-ea"/>
                <a:cs typeface="+mj-cs"/>
              </a:rPr>
              <a:t>Practice time! Fill in the strengths for your case study student.</a:t>
            </a:r>
          </a:p>
        </p:txBody>
      </p:sp>
      <p:pic>
        <p:nvPicPr>
          <p:cNvPr id="4100" name="Picture 4" descr="Love Quotes : Love this Hercules quote ...">
            <a:extLst>
              <a:ext uri="{FF2B5EF4-FFF2-40B4-BE49-F238E27FC236}">
                <a16:creationId xmlns:a16="http://schemas.microsoft.com/office/drawing/2014/main" id="{D4A7586A-E4A4-84FC-3519-653D03A4F7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2" b="7259"/>
          <a:stretch>
            <a:fillRect/>
          </a:stretch>
        </p:blipFill>
        <p:spPr bwMode="auto">
          <a:xfrm>
            <a:off x="-1" y="10"/>
            <a:ext cx="46346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2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409BD64-41B9-4050-F4B1-4829B586278D}"/>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a:t>Target Behavior</a:t>
            </a: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6" name="TextBox 5">
            <a:extLst>
              <a:ext uri="{FF2B5EF4-FFF2-40B4-BE49-F238E27FC236}">
                <a16:creationId xmlns:a16="http://schemas.microsoft.com/office/drawing/2014/main" id="{12916506-9D6C-0C6D-BD07-8E7BFA1F76EF}"/>
              </a:ext>
            </a:extLst>
          </p:cNvPr>
          <p:cNvSpPr txBox="1"/>
          <p:nvPr/>
        </p:nvSpPr>
        <p:spPr>
          <a:xfrm>
            <a:off x="2791407" y="4116657"/>
            <a:ext cx="12192416" cy="3509807"/>
          </a:xfrm>
          <a:prstGeom prst="rect">
            <a:avLst/>
          </a:prstGeom>
        </p:spPr>
        <p:txBody>
          <a:bodyPr vert="horz" lIns="91440" tIns="45720" rIns="91440" bIns="45720" rtlCol="0">
            <a:noAutofit/>
          </a:bodyPr>
          <a:lstStyle/>
          <a:p>
            <a:pPr>
              <a:spcBef>
                <a:spcPts val="1000"/>
              </a:spcBef>
              <a:buClr>
                <a:schemeClr val="accent1"/>
              </a:buClr>
              <a:buSzPct val="80000"/>
            </a:pPr>
            <a:r>
              <a:rPr lang="en-US" dirty="0">
                <a:solidFill>
                  <a:schemeClr val="bg1"/>
                </a:solidFill>
                <a:ea typeface="+mj-ea"/>
                <a:cs typeface="+mj-cs"/>
              </a:rPr>
              <a:t>Describe the most significant behavior concern. </a:t>
            </a:r>
            <a:r>
              <a:rPr lang="en-US" b="1" dirty="0">
                <a:solidFill>
                  <a:schemeClr val="bg1"/>
                </a:solidFill>
                <a:ea typeface="+mj-ea"/>
                <a:cs typeface="+mj-cs"/>
              </a:rPr>
              <a:t>Choose one</a:t>
            </a:r>
            <a:r>
              <a:rPr lang="en-US" dirty="0">
                <a:solidFill>
                  <a:schemeClr val="bg1"/>
                </a:solidFill>
                <a:ea typeface="+mj-ea"/>
                <a:cs typeface="+mj-cs"/>
              </a:rPr>
              <a:t>.</a:t>
            </a:r>
            <a:endParaRPr lang="en-US" cap="none" dirty="0">
              <a:solidFill>
                <a:schemeClr val="bg1"/>
              </a:solidFill>
            </a:endParaRPr>
          </a:p>
          <a:p>
            <a:pPr algn="l"/>
            <a:endParaRPr lang="en-US" cap="none" dirty="0">
              <a:solidFill>
                <a:schemeClr val="bg1"/>
              </a:solidFill>
            </a:endParaRPr>
          </a:p>
          <a:p>
            <a:pPr algn="l"/>
            <a:r>
              <a:rPr lang="en-US" cap="none" dirty="0">
                <a:solidFill>
                  <a:schemeClr val="bg1"/>
                </a:solidFill>
              </a:rPr>
              <a:t>Prioritize the problem behavior, is it:</a:t>
            </a:r>
          </a:p>
          <a:p>
            <a:pPr algn="l"/>
            <a:endParaRPr lang="en-US" cap="none" dirty="0">
              <a:solidFill>
                <a:schemeClr val="bg1"/>
              </a:solidFill>
            </a:endParaRPr>
          </a:p>
          <a:p>
            <a:pPr marL="342900" indent="-342900" algn="l">
              <a:buAutoNum type="arabicPeriod"/>
            </a:pPr>
            <a:r>
              <a:rPr lang="en-US" cap="none" dirty="0">
                <a:solidFill>
                  <a:schemeClr val="bg1"/>
                </a:solidFill>
              </a:rPr>
              <a:t>Harmful to person or others</a:t>
            </a:r>
          </a:p>
          <a:p>
            <a:pPr marL="342900" indent="-342900" algn="l">
              <a:buAutoNum type="arabicPeriod"/>
            </a:pPr>
            <a:endParaRPr lang="en-US" cap="none" dirty="0">
              <a:solidFill>
                <a:schemeClr val="bg1"/>
              </a:solidFill>
            </a:endParaRPr>
          </a:p>
          <a:p>
            <a:pPr algn="l"/>
            <a:r>
              <a:rPr lang="en-US" cap="none" dirty="0">
                <a:solidFill>
                  <a:schemeClr val="bg1"/>
                </a:solidFill>
              </a:rPr>
              <a:t>2. Impedes their learning or that of others</a:t>
            </a:r>
          </a:p>
          <a:p>
            <a:pPr algn="l"/>
            <a:endParaRPr lang="en-US" cap="none" dirty="0">
              <a:solidFill>
                <a:schemeClr val="bg1"/>
              </a:solidFill>
            </a:endParaRPr>
          </a:p>
          <a:p>
            <a:pPr algn="l"/>
            <a:r>
              <a:rPr lang="en-US" cap="none" dirty="0">
                <a:solidFill>
                  <a:schemeClr val="bg1"/>
                </a:solidFill>
              </a:rPr>
              <a:t>3. Significantly limits social interactions with others</a:t>
            </a:r>
          </a:p>
          <a:p>
            <a:pPr algn="l"/>
            <a:endParaRPr lang="en-US" sz="2000" cap="none" dirty="0">
              <a:solidFill>
                <a:schemeClr val="bg1"/>
              </a:solidFill>
            </a:endParaRPr>
          </a:p>
          <a:p>
            <a:pPr algn="l"/>
            <a:endParaRPr lang="en-US" sz="2000" cap="none" dirty="0">
              <a:solidFill>
                <a:schemeClr val="bg1"/>
              </a:solidFill>
              <a:latin typeface="+mn-lt"/>
            </a:endParaRPr>
          </a:p>
          <a:p>
            <a:pPr algn="l"/>
            <a:endParaRPr lang="en-US" sz="2000" cap="none" dirty="0">
              <a:solidFill>
                <a:schemeClr val="bg1"/>
              </a:solidFill>
              <a:latin typeface="+mn-lt"/>
            </a:endParaRPr>
          </a:p>
          <a:p>
            <a:pPr>
              <a:spcBef>
                <a:spcPts val="1000"/>
              </a:spcBef>
              <a:buClr>
                <a:schemeClr val="accent1"/>
              </a:buClr>
              <a:buSzPct val="80000"/>
              <a:buFont typeface="Wingdings 3" charset="2"/>
              <a:buChar char=""/>
            </a:pPr>
            <a:endParaRPr lang="en-US" sz="2000" dirty="0">
              <a:solidFill>
                <a:schemeClr val="bg1"/>
              </a:solidFill>
              <a:latin typeface="+mj-lt"/>
              <a:ea typeface="+mj-ea"/>
              <a:cs typeface="+mj-cs"/>
            </a:endParaRPr>
          </a:p>
          <a:p>
            <a:pPr>
              <a:spcBef>
                <a:spcPts val="1000"/>
              </a:spcBef>
              <a:buClr>
                <a:schemeClr val="accent1"/>
              </a:buClr>
              <a:buSzPct val="80000"/>
              <a:buFont typeface="Wingdings 3" charset="2"/>
              <a:buChar char=""/>
            </a:pPr>
            <a:endParaRPr lang="en-US" sz="2000" dirty="0">
              <a:solidFill>
                <a:schemeClr val="bg1"/>
              </a:solidFill>
              <a:latin typeface="+mj-lt"/>
              <a:ea typeface="+mj-ea"/>
              <a:cs typeface="+mj-cs"/>
            </a:endParaRPr>
          </a:p>
        </p:txBody>
      </p:sp>
      <p:pic>
        <p:nvPicPr>
          <p:cNvPr id="5" name="Content Placeholder 4">
            <a:extLst>
              <a:ext uri="{FF2B5EF4-FFF2-40B4-BE49-F238E27FC236}">
                <a16:creationId xmlns:a16="http://schemas.microsoft.com/office/drawing/2014/main" id="{A3F5F121-C89E-67BB-CFEF-387E825202DF}"/>
              </a:ext>
            </a:extLst>
          </p:cNvPr>
          <p:cNvPicPr>
            <a:picLocks noGrp="1" noChangeAspect="1"/>
          </p:cNvPicPr>
          <p:nvPr>
            <p:ph idx="1"/>
          </p:nvPr>
        </p:nvPicPr>
        <p:blipFill>
          <a:blip r:embed="rId3"/>
          <a:stretch>
            <a:fillRect/>
          </a:stretch>
        </p:blipFill>
        <p:spPr>
          <a:xfrm>
            <a:off x="122480" y="2458923"/>
            <a:ext cx="12192011" cy="1645920"/>
          </a:xfrm>
          <a:prstGeom prst="rect">
            <a:avLst/>
          </a:prstGeom>
          <a:effectLst/>
        </p:spPr>
      </p:pic>
    </p:spTree>
    <p:extLst>
      <p:ext uri="{BB962C8B-B14F-4D97-AF65-F5344CB8AC3E}">
        <p14:creationId xmlns:p14="http://schemas.microsoft.com/office/powerpoint/2010/main" val="214196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515A8C0-E118-CEF5-161D-7C7F0EFF484C}"/>
              </a:ext>
            </a:extLst>
          </p:cNvPr>
          <p:cNvSpPr>
            <a:spLocks noGrp="1"/>
          </p:cNvSpPr>
          <p:nvPr>
            <p:ph type="title"/>
          </p:nvPr>
        </p:nvSpPr>
        <p:spPr>
          <a:xfrm>
            <a:off x="648930" y="629267"/>
            <a:ext cx="9252154" cy="1016654"/>
          </a:xfrm>
        </p:spPr>
        <p:txBody>
          <a:bodyPr>
            <a:normAutofit/>
          </a:bodyPr>
          <a:lstStyle/>
          <a:p>
            <a:pPr>
              <a:lnSpc>
                <a:spcPct val="90000"/>
              </a:lnSpc>
            </a:pPr>
            <a:r>
              <a:rPr lang="en-US" sz="3600">
                <a:solidFill>
                  <a:srgbClr val="EBEBEB"/>
                </a:solidFill>
              </a:rPr>
              <a:t>Operational Definition of Target Behavior</a:t>
            </a:r>
          </a:p>
        </p:txBody>
      </p:sp>
      <p:sp>
        <p:nvSpPr>
          <p:cNvPr id="15" name="Rectangle 14">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6" name="Content Placeholder 2">
            <a:extLst>
              <a:ext uri="{FF2B5EF4-FFF2-40B4-BE49-F238E27FC236}">
                <a16:creationId xmlns:a16="http://schemas.microsoft.com/office/drawing/2014/main" id="{F854A98C-C3DB-F73A-1BD5-38EA37F7B625}"/>
              </a:ext>
            </a:extLst>
          </p:cNvPr>
          <p:cNvGraphicFramePr>
            <a:graphicFrameLocks noGrp="1"/>
          </p:cNvGraphicFramePr>
          <p:nvPr>
            <p:ph idx="1"/>
            <p:extLst>
              <p:ext uri="{D42A27DB-BD31-4B8C-83A1-F6EECF244321}">
                <p14:modId xmlns:p14="http://schemas.microsoft.com/office/powerpoint/2010/main" val="228961539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44381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D907983-1743-4A0F-BB6B-E58E42FEDFD2}"/>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Operationally Defining Behavior </a:t>
            </a:r>
            <a:br>
              <a:rPr lang="en-US" sz="3300">
                <a:solidFill>
                  <a:srgbClr val="EBEBEB"/>
                </a:solidFill>
              </a:rPr>
            </a:br>
            <a:r>
              <a:rPr lang="en-US" sz="3300">
                <a:solidFill>
                  <a:srgbClr val="EBEBEB"/>
                </a:solidFill>
              </a:rPr>
              <a:t>How to Implement</a:t>
            </a:r>
          </a:p>
        </p:txBody>
      </p:sp>
      <p:sp>
        <p:nvSpPr>
          <p:cNvPr id="13" name="Rectangle 12">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DA717751-64E3-F2F1-7430-696079E110C4}"/>
              </a:ext>
            </a:extLst>
          </p:cNvPr>
          <p:cNvGraphicFramePr>
            <a:graphicFrameLocks noGrp="1"/>
          </p:cNvGraphicFramePr>
          <p:nvPr>
            <p:ph idx="1"/>
            <p:extLst>
              <p:ext uri="{D42A27DB-BD31-4B8C-83A1-F6EECF244321}">
                <p14:modId xmlns:p14="http://schemas.microsoft.com/office/powerpoint/2010/main" val="94947481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25524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409BD64-41B9-4050-F4B1-4829B586278D}"/>
              </a:ext>
            </a:extLst>
          </p:cNvPr>
          <p:cNvSpPr>
            <a:spLocks noGrp="1"/>
          </p:cNvSpPr>
          <p:nvPr>
            <p:ph type="title"/>
          </p:nvPr>
        </p:nvSpPr>
        <p:spPr>
          <a:xfrm>
            <a:off x="648930" y="629267"/>
            <a:ext cx="9252154" cy="1016654"/>
          </a:xfrm>
        </p:spPr>
        <p:txBody>
          <a:bodyPr>
            <a:normAutofit/>
          </a:bodyPr>
          <a:lstStyle/>
          <a:p>
            <a:r>
              <a:rPr lang="en-US"/>
              <a:t>Target Behavior Example</a:t>
            </a:r>
          </a:p>
        </p:txBody>
      </p:sp>
      <p:sp>
        <p:nvSpPr>
          <p:cNvPr id="16" name="Rectangle 15">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Content Placeholder 6" descr="A close-up of a sign&#10;&#10;Description automatically generated">
            <a:extLst>
              <a:ext uri="{FF2B5EF4-FFF2-40B4-BE49-F238E27FC236}">
                <a16:creationId xmlns:a16="http://schemas.microsoft.com/office/drawing/2014/main" id="{20526068-077D-94BB-25FF-CCBB0EDB28B9}"/>
              </a:ext>
            </a:extLst>
          </p:cNvPr>
          <p:cNvPicPr>
            <a:picLocks noChangeAspect="1"/>
          </p:cNvPicPr>
          <p:nvPr/>
        </p:nvPicPr>
        <p:blipFill rotWithShape="1">
          <a:blip r:embed="rId3"/>
          <a:srcRect l="845" t="4434" r="77611" b="10474"/>
          <a:stretch/>
        </p:blipFill>
        <p:spPr>
          <a:xfrm>
            <a:off x="39221" y="2665233"/>
            <a:ext cx="2599445" cy="1463040"/>
          </a:xfrm>
          <a:prstGeom prst="rect">
            <a:avLst/>
          </a:prstGeom>
          <a:effectLst/>
        </p:spPr>
      </p:pic>
      <p:sp>
        <p:nvSpPr>
          <p:cNvPr id="3" name="TextBox 2">
            <a:extLst>
              <a:ext uri="{FF2B5EF4-FFF2-40B4-BE49-F238E27FC236}">
                <a16:creationId xmlns:a16="http://schemas.microsoft.com/office/drawing/2014/main" id="{669AB0FD-AB58-461C-2D97-CA38CE15DCA3}"/>
              </a:ext>
            </a:extLst>
          </p:cNvPr>
          <p:cNvSpPr txBox="1"/>
          <p:nvPr/>
        </p:nvSpPr>
        <p:spPr>
          <a:xfrm>
            <a:off x="2638666" y="2587999"/>
            <a:ext cx="8675914" cy="3416320"/>
          </a:xfrm>
          <a:prstGeom prst="rect">
            <a:avLst/>
          </a:prstGeom>
          <a:noFill/>
        </p:spPr>
        <p:txBody>
          <a:bodyPr wrap="square" rtlCol="0">
            <a:spAutoFit/>
          </a:bodyPr>
          <a:lstStyle/>
          <a:p>
            <a:r>
              <a:rPr lang="en-US" b="0" i="0" dirty="0">
                <a:solidFill>
                  <a:schemeClr val="bg1"/>
                </a:solidFill>
                <a:effectLst/>
                <a:latin typeface="Arial" panose="020B0604020202020204" pitchFamily="34" charset="0"/>
              </a:rPr>
              <a:t>When given a direction, student will display </a:t>
            </a:r>
            <a:r>
              <a:rPr lang="en-US" b="0" i="0" dirty="0">
                <a:solidFill>
                  <a:schemeClr val="bg1"/>
                </a:solidFill>
                <a:effectLst/>
                <a:highlight>
                  <a:srgbClr val="008080"/>
                </a:highlight>
                <a:latin typeface="Arial" panose="020B0604020202020204" pitchFamily="34" charset="0"/>
              </a:rPr>
              <a:t>refusal to follow directions </a:t>
            </a:r>
            <a:r>
              <a:rPr lang="en-US" b="0" i="0" dirty="0">
                <a:solidFill>
                  <a:schemeClr val="bg1"/>
                </a:solidFill>
                <a:effectLst/>
                <a:latin typeface="Arial" panose="020B0604020202020204" pitchFamily="34" charset="0"/>
              </a:rPr>
              <a:t>by </a:t>
            </a:r>
            <a:r>
              <a:rPr lang="en-US" b="0" i="0" dirty="0">
                <a:solidFill>
                  <a:schemeClr val="bg1"/>
                </a:solidFill>
                <a:effectLst/>
                <a:highlight>
                  <a:srgbClr val="C0C0C0"/>
                </a:highlight>
                <a:latin typeface="Arial" panose="020B0604020202020204" pitchFamily="34" charset="0"/>
              </a:rPr>
              <a:t>verbally stating "no", walking away from immediate area, walk out of classroom, put head down on desk, and/or poke holes in work</a:t>
            </a:r>
            <a:r>
              <a:rPr lang="en-US" b="0" i="0" dirty="0">
                <a:solidFill>
                  <a:schemeClr val="bg1"/>
                </a:solidFill>
                <a:effectLst/>
                <a:latin typeface="Arial" panose="020B0604020202020204" pitchFamily="34" charset="0"/>
              </a:rPr>
              <a:t>. If demand continues student will engage in </a:t>
            </a:r>
            <a:r>
              <a:rPr lang="en-US" b="0" i="0" dirty="0">
                <a:solidFill>
                  <a:schemeClr val="bg1"/>
                </a:solidFill>
                <a:effectLst/>
                <a:highlight>
                  <a:srgbClr val="008080"/>
                </a:highlight>
                <a:latin typeface="Arial" panose="020B0604020202020204" pitchFamily="34" charset="0"/>
              </a:rPr>
              <a:t>physical aggression </a:t>
            </a:r>
            <a:r>
              <a:rPr lang="en-US" b="0" i="0" dirty="0">
                <a:solidFill>
                  <a:schemeClr val="bg1"/>
                </a:solidFill>
                <a:effectLst/>
                <a:latin typeface="Arial" panose="020B0604020202020204" pitchFamily="34" charset="0"/>
              </a:rPr>
              <a:t>this can look like</a:t>
            </a:r>
            <a:r>
              <a:rPr lang="en-US" b="0" i="0" dirty="0">
                <a:solidFill>
                  <a:schemeClr val="bg1"/>
                </a:solidFill>
                <a:effectLst/>
                <a:highlight>
                  <a:srgbClr val="C0C0C0"/>
                </a:highlight>
                <a:latin typeface="Arial" panose="020B0604020202020204" pitchFamily="34" charset="0"/>
              </a:rPr>
              <a:t>, hitting, kicking, slapping, scratching, pinching, using objects to stab or hit with, or ramming into another person with enough force to cause them to become off balance.</a:t>
            </a:r>
          </a:p>
          <a:p>
            <a:endParaRPr lang="en-US" dirty="0">
              <a:solidFill>
                <a:schemeClr val="bg1"/>
              </a:solidFill>
              <a:latin typeface="Arial" panose="020B0604020202020204" pitchFamily="34" charset="0"/>
            </a:endParaRPr>
          </a:p>
          <a:p>
            <a:r>
              <a:rPr lang="en-US" dirty="0">
                <a:solidFill>
                  <a:schemeClr val="bg1"/>
                </a:solidFill>
                <a:highlight>
                  <a:srgbClr val="FF00FF"/>
                </a:highlight>
                <a:latin typeface="Arial" panose="020B0604020202020204" pitchFamily="34" charset="0"/>
              </a:rPr>
              <a:t>Examples:</a:t>
            </a:r>
            <a:r>
              <a:rPr lang="en-US" dirty="0">
                <a:solidFill>
                  <a:schemeClr val="bg1"/>
                </a:solidFill>
                <a:latin typeface="Arial" panose="020B0604020202020204" pitchFamily="34" charset="0"/>
              </a:rPr>
              <a:t> Student is given a direction and yells “no”.</a:t>
            </a:r>
          </a:p>
          <a:p>
            <a:r>
              <a:rPr lang="en-US" dirty="0">
                <a:solidFill>
                  <a:schemeClr val="bg1"/>
                </a:solidFill>
                <a:latin typeface="Arial" panose="020B0604020202020204" pitchFamily="34" charset="0"/>
              </a:rPr>
              <a:t>		    Student puts head on desk and does not move to follow direction.</a:t>
            </a:r>
          </a:p>
          <a:p>
            <a:endParaRPr lang="en-US" dirty="0">
              <a:solidFill>
                <a:schemeClr val="bg1"/>
              </a:solidFill>
              <a:latin typeface="Arial" panose="020B0604020202020204" pitchFamily="34" charset="0"/>
            </a:endParaRPr>
          </a:p>
          <a:p>
            <a:r>
              <a:rPr lang="en-US" dirty="0">
                <a:solidFill>
                  <a:schemeClr val="bg1"/>
                </a:solidFill>
                <a:highlight>
                  <a:srgbClr val="FF00FF"/>
                </a:highlight>
                <a:latin typeface="Arial" panose="020B0604020202020204" pitchFamily="34" charset="0"/>
              </a:rPr>
              <a:t>Non-examples:</a:t>
            </a:r>
            <a:r>
              <a:rPr lang="en-US" dirty="0">
                <a:solidFill>
                  <a:schemeClr val="bg1"/>
                </a:solidFill>
                <a:latin typeface="Arial" panose="020B0604020202020204" pitchFamily="34" charset="0"/>
              </a:rPr>
              <a:t> Student walks around desk to sit in chair.</a:t>
            </a:r>
          </a:p>
          <a:p>
            <a:r>
              <a:rPr lang="en-US" dirty="0">
                <a:solidFill>
                  <a:schemeClr val="bg1"/>
                </a:solidFill>
                <a:latin typeface="Arial" panose="020B0604020202020204" pitchFamily="34" charset="0"/>
              </a:rPr>
              <a:t>			    Student touches adults' hand to get attention to ask for help.</a:t>
            </a:r>
            <a:endParaRPr lang="en-US" dirty="0">
              <a:solidFill>
                <a:schemeClr val="bg1"/>
              </a:solidFill>
            </a:endParaRPr>
          </a:p>
        </p:txBody>
      </p:sp>
      <p:sp>
        <p:nvSpPr>
          <p:cNvPr id="5" name="TextBox 4">
            <a:extLst>
              <a:ext uri="{FF2B5EF4-FFF2-40B4-BE49-F238E27FC236}">
                <a16:creationId xmlns:a16="http://schemas.microsoft.com/office/drawing/2014/main" id="{25656030-C817-179E-211A-C0D3C3D11B01}"/>
              </a:ext>
            </a:extLst>
          </p:cNvPr>
          <p:cNvSpPr txBox="1"/>
          <p:nvPr/>
        </p:nvSpPr>
        <p:spPr>
          <a:xfrm>
            <a:off x="2478024" y="6285266"/>
            <a:ext cx="8675914" cy="369332"/>
          </a:xfrm>
          <a:prstGeom prst="rect">
            <a:avLst/>
          </a:prstGeom>
          <a:noFill/>
        </p:spPr>
        <p:txBody>
          <a:bodyPr wrap="square" rtlCol="0">
            <a:spAutoFit/>
          </a:bodyPr>
          <a:lstStyle/>
          <a:p>
            <a:r>
              <a:rPr lang="en-US" dirty="0">
                <a:solidFill>
                  <a:schemeClr val="bg1"/>
                </a:solidFill>
                <a:highlight>
                  <a:srgbClr val="008080"/>
                </a:highlight>
              </a:rPr>
              <a:t>Label </a:t>
            </a:r>
            <a:r>
              <a:rPr lang="en-US" dirty="0">
                <a:solidFill>
                  <a:schemeClr val="bg1"/>
                </a:solidFill>
              </a:rPr>
              <a:t>                 </a:t>
            </a:r>
            <a:r>
              <a:rPr lang="en-US" dirty="0">
                <a:solidFill>
                  <a:schemeClr val="bg1"/>
                </a:solidFill>
                <a:highlight>
                  <a:srgbClr val="C0C0C0"/>
                </a:highlight>
              </a:rPr>
              <a:t>Objective terms</a:t>
            </a:r>
            <a:r>
              <a:rPr lang="en-US" dirty="0">
                <a:solidFill>
                  <a:schemeClr val="bg1"/>
                </a:solidFill>
              </a:rPr>
              <a:t>	        	</a:t>
            </a:r>
            <a:r>
              <a:rPr lang="en-US" dirty="0">
                <a:solidFill>
                  <a:schemeClr val="bg1"/>
                </a:solidFill>
                <a:highlight>
                  <a:srgbClr val="FF00FF"/>
                </a:highlight>
              </a:rPr>
              <a:t>Examples/Non-examples</a:t>
            </a:r>
          </a:p>
        </p:txBody>
      </p:sp>
    </p:spTree>
    <p:extLst>
      <p:ext uri="{BB962C8B-B14F-4D97-AF65-F5344CB8AC3E}">
        <p14:creationId xmlns:p14="http://schemas.microsoft.com/office/powerpoint/2010/main" val="8211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4153A-54DC-FAFE-1C2D-71837F4E8AF4}"/>
              </a:ext>
            </a:extLst>
          </p:cNvPr>
          <p:cNvSpPr>
            <a:spLocks noGrp="1"/>
          </p:cNvSpPr>
          <p:nvPr>
            <p:ph idx="1"/>
          </p:nvPr>
        </p:nvSpPr>
        <p:spPr>
          <a:xfrm>
            <a:off x="1103311" y="2052214"/>
            <a:ext cx="4338409" cy="4196185"/>
          </a:xfrm>
        </p:spPr>
        <p:txBody>
          <a:bodyPr>
            <a:normAutofit/>
          </a:bodyPr>
          <a:lstStyle/>
          <a:p>
            <a:r>
              <a:rPr lang="en-US" dirty="0">
                <a:latin typeface="+mj-lt"/>
                <a:ea typeface="+mj-ea"/>
                <a:cs typeface="+mj-cs"/>
              </a:rPr>
              <a:t>Practice time! Fill in the target behavior for your case study student.</a:t>
            </a:r>
          </a:p>
          <a:p>
            <a:endParaRPr lang="en-US" dirty="0"/>
          </a:p>
        </p:txBody>
      </p:sp>
      <p:pic>
        <p:nvPicPr>
          <p:cNvPr id="5122" name="Picture 2" descr="Merida Aim GIF - Merida Aim Brave ...">
            <a:extLst>
              <a:ext uri="{FF2B5EF4-FFF2-40B4-BE49-F238E27FC236}">
                <a16:creationId xmlns:a16="http://schemas.microsoft.com/office/drawing/2014/main" id="{4F4E17F8-DBE1-3C08-CF41-68962752E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70" r="36949" b="-2"/>
          <a:stretch>
            <a:fillRect/>
          </a:stretch>
        </p:blipFill>
        <p:spPr bwMode="auto">
          <a:xfrm>
            <a:off x="6091916" y="2052214"/>
            <a:ext cx="4996773" cy="384607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1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DAB6286-199F-603E-1A0E-64D87872024F}"/>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dirty="0"/>
              <a:t>Target Behavior Baseline</a:t>
            </a:r>
          </a:p>
        </p:txBody>
      </p:sp>
      <p:sp>
        <p:nvSpPr>
          <p:cNvPr id="9"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6" name="TextBox 5">
            <a:extLst>
              <a:ext uri="{FF2B5EF4-FFF2-40B4-BE49-F238E27FC236}">
                <a16:creationId xmlns:a16="http://schemas.microsoft.com/office/drawing/2014/main" id="{DB27F5B4-41EF-4E45-DD1B-FBEE4D407E9D}"/>
              </a:ext>
            </a:extLst>
          </p:cNvPr>
          <p:cNvSpPr txBox="1"/>
          <p:nvPr/>
        </p:nvSpPr>
        <p:spPr>
          <a:xfrm>
            <a:off x="2643146" y="4110683"/>
            <a:ext cx="7491454" cy="2118050"/>
          </a:xfrm>
          <a:prstGeom prst="rect">
            <a:avLst/>
          </a:prstGeom>
        </p:spPr>
        <p:txBody>
          <a:bodyPr vert="horz" lIns="91440" tIns="45720" rIns="91440" bIns="45720" rtlCol="0">
            <a:normAutofit lnSpcReduction="10000"/>
          </a:bodyPr>
          <a:lstStyle/>
          <a:p>
            <a:pPr marL="342900" indent="-342900">
              <a:spcBef>
                <a:spcPts val="1000"/>
              </a:spcBef>
              <a:buClr>
                <a:schemeClr val="accent1"/>
              </a:buClr>
              <a:buSzPct val="80000"/>
              <a:buFont typeface="Wingdings 3" charset="2"/>
              <a:buChar char=""/>
            </a:pPr>
            <a:r>
              <a:rPr lang="en-US" sz="2000" dirty="0">
                <a:solidFill>
                  <a:schemeClr val="bg1"/>
                </a:solidFill>
                <a:latin typeface="+mj-lt"/>
                <a:ea typeface="+mj-ea"/>
                <a:cs typeface="+mj-cs"/>
              </a:rPr>
              <a:t>What is the student’s current level of performance?</a:t>
            </a:r>
          </a:p>
          <a:p>
            <a:pPr marL="342900" indent="-342900">
              <a:spcBef>
                <a:spcPts val="1000"/>
              </a:spcBef>
              <a:buClr>
                <a:schemeClr val="accent1"/>
              </a:buClr>
              <a:buSzPct val="80000"/>
              <a:buFont typeface="Wingdings 3" charset="2"/>
              <a:buChar char=""/>
            </a:pPr>
            <a:r>
              <a:rPr lang="en-US" sz="2000" dirty="0">
                <a:solidFill>
                  <a:schemeClr val="bg1"/>
                </a:solidFill>
                <a:latin typeface="+mj-lt"/>
                <a:ea typeface="+mj-ea"/>
                <a:cs typeface="+mj-cs"/>
              </a:rPr>
              <a:t>Use data, how often is it happening?</a:t>
            </a:r>
          </a:p>
          <a:p>
            <a:pPr marL="342900" indent="-342900">
              <a:spcBef>
                <a:spcPts val="1000"/>
              </a:spcBef>
              <a:buClr>
                <a:schemeClr val="accent1"/>
              </a:buClr>
              <a:buSzPct val="80000"/>
              <a:buFont typeface="Wingdings 3" charset="2"/>
              <a:buChar char=""/>
            </a:pPr>
            <a:r>
              <a:rPr lang="en-US" sz="2000" dirty="0">
                <a:solidFill>
                  <a:schemeClr val="bg1"/>
                </a:solidFill>
                <a:latin typeface="+mj-lt"/>
                <a:ea typeface="+mj-ea"/>
                <a:cs typeface="+mj-cs"/>
              </a:rPr>
              <a:t>Use data, how long is it happening?</a:t>
            </a:r>
          </a:p>
          <a:p>
            <a:pPr marL="342900" indent="-342900">
              <a:spcBef>
                <a:spcPts val="1000"/>
              </a:spcBef>
              <a:buClr>
                <a:schemeClr val="accent1"/>
              </a:buClr>
              <a:buSzPct val="80000"/>
              <a:buFont typeface="Wingdings 3" charset="2"/>
              <a:buChar char=""/>
            </a:pPr>
            <a:r>
              <a:rPr lang="en-US" sz="2000" dirty="0">
                <a:solidFill>
                  <a:schemeClr val="bg1"/>
                </a:solidFill>
                <a:latin typeface="+mj-lt"/>
                <a:ea typeface="+mj-ea"/>
                <a:cs typeface="+mj-cs"/>
              </a:rPr>
              <a:t>ABC data is necessary!</a:t>
            </a:r>
          </a:p>
          <a:p>
            <a:pPr marL="342900" indent="-342900">
              <a:spcBef>
                <a:spcPts val="1000"/>
              </a:spcBef>
              <a:buClr>
                <a:schemeClr val="accent1"/>
              </a:buClr>
              <a:buSzPct val="80000"/>
              <a:buFont typeface="Wingdings 3" charset="2"/>
              <a:buChar char=""/>
            </a:pPr>
            <a:r>
              <a:rPr lang="en-US" sz="2000" dirty="0">
                <a:solidFill>
                  <a:schemeClr val="bg1"/>
                </a:solidFill>
                <a:latin typeface="+mj-lt"/>
                <a:ea typeface="+mj-ea"/>
                <a:cs typeface="+mj-cs"/>
              </a:rPr>
              <a:t>Documentation </a:t>
            </a:r>
            <a:r>
              <a:rPr lang="en-US" sz="2000">
                <a:solidFill>
                  <a:schemeClr val="bg1"/>
                </a:solidFill>
                <a:latin typeface="+mj-lt"/>
                <a:ea typeface="+mj-ea"/>
                <a:cs typeface="+mj-cs"/>
              </a:rPr>
              <a:t>is key and must be done.</a:t>
            </a:r>
            <a:endParaRPr lang="en-US" sz="2000" dirty="0">
              <a:solidFill>
                <a:schemeClr val="bg1"/>
              </a:solidFill>
              <a:latin typeface="+mj-lt"/>
              <a:ea typeface="+mj-ea"/>
              <a:cs typeface="+mj-cs"/>
            </a:endParaRPr>
          </a:p>
        </p:txBody>
      </p:sp>
      <p:pic>
        <p:nvPicPr>
          <p:cNvPr id="5" name="Content Placeholder 4">
            <a:extLst>
              <a:ext uri="{FF2B5EF4-FFF2-40B4-BE49-F238E27FC236}">
                <a16:creationId xmlns:a16="http://schemas.microsoft.com/office/drawing/2014/main" id="{AA0CB2AD-7D99-B371-09BC-10AC8193FA75}"/>
              </a:ext>
            </a:extLst>
          </p:cNvPr>
          <p:cNvPicPr>
            <a:picLocks noGrp="1" noChangeAspect="1"/>
          </p:cNvPicPr>
          <p:nvPr>
            <p:ph idx="1"/>
          </p:nvPr>
        </p:nvPicPr>
        <p:blipFill rotWithShape="1">
          <a:blip r:embed="rId3"/>
          <a:srcRect l="872" t="2061" r="-972" b="1516"/>
          <a:stretch/>
        </p:blipFill>
        <p:spPr>
          <a:xfrm>
            <a:off x="71712" y="2630575"/>
            <a:ext cx="11957728" cy="1065450"/>
          </a:xfrm>
          <a:prstGeom prst="rect">
            <a:avLst/>
          </a:prstGeom>
          <a:effectLst/>
        </p:spPr>
      </p:pic>
    </p:spTree>
    <p:extLst>
      <p:ext uri="{BB962C8B-B14F-4D97-AF65-F5344CB8AC3E}">
        <p14:creationId xmlns:p14="http://schemas.microsoft.com/office/powerpoint/2010/main" val="227725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47" name="Picture 46">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8" name="Oval 47">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9" name="Picture 48">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0" name="Picture 49">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1" name="Rectangle 50">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3"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543EB8B-0AB9-7554-AEEA-E8D744959E9A}"/>
              </a:ext>
            </a:extLst>
          </p:cNvPr>
          <p:cNvSpPr>
            <a:spLocks noGrp="1"/>
          </p:cNvSpPr>
          <p:nvPr>
            <p:ph type="title"/>
          </p:nvPr>
        </p:nvSpPr>
        <p:spPr>
          <a:xfrm>
            <a:off x="648930" y="629267"/>
            <a:ext cx="9252154" cy="1016654"/>
          </a:xfrm>
        </p:spPr>
        <p:txBody>
          <a:bodyPr vert="horz" lIns="91440" tIns="45720" rIns="91440" bIns="45720" rtlCol="0" anchor="t">
            <a:normAutofit/>
          </a:bodyPr>
          <a:lstStyle/>
          <a:p>
            <a:pPr lvl="0"/>
            <a:r>
              <a:rPr lang="en-US" sz="4200">
                <a:solidFill>
                  <a:srgbClr val="EBEBEB"/>
                </a:solidFill>
              </a:rPr>
              <a:t>ABC data collection</a:t>
            </a:r>
            <a:endParaRPr lang="en-US" sz="4200" noProof="0">
              <a:solidFill>
                <a:srgbClr val="EBEBEB"/>
              </a:solidFill>
            </a:endParaRPr>
          </a:p>
        </p:txBody>
      </p:sp>
      <p:sp>
        <p:nvSpPr>
          <p:cNvPr id="54" name="Rectangle 53">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Shape 44">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0" name="Diagram 9">
            <a:extLst>
              <a:ext uri="{FF2B5EF4-FFF2-40B4-BE49-F238E27FC236}">
                <a16:creationId xmlns:a16="http://schemas.microsoft.com/office/drawing/2014/main" id="{2C6728F5-D8D0-D12A-5DCE-A5151304FDCE}"/>
              </a:ext>
            </a:extLst>
          </p:cNvPr>
          <p:cNvGraphicFramePr/>
          <p:nvPr>
            <p:extLst>
              <p:ext uri="{D42A27DB-BD31-4B8C-83A1-F6EECF244321}">
                <p14:modId xmlns:p14="http://schemas.microsoft.com/office/powerpoint/2010/main" val="24663503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031563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878A3A-DD79-7A65-9D55-06019767C68F}"/>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9" name="Picture 18">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 name="Oval 19">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4" name="Picture 23">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6" name="Rectangle 25">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Rectangle 2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116A261-F38C-8C7D-3DC4-3BF16C208E4A}"/>
              </a:ext>
            </a:extLst>
          </p:cNvPr>
          <p:cNvSpPr>
            <a:spLocks noGrp="1"/>
          </p:cNvSpPr>
          <p:nvPr>
            <p:ph type="title"/>
          </p:nvPr>
        </p:nvSpPr>
        <p:spPr>
          <a:xfrm>
            <a:off x="1103312" y="452718"/>
            <a:ext cx="8947522" cy="1400530"/>
          </a:xfrm>
        </p:spPr>
        <p:txBody>
          <a:bodyPr vert="horz" lIns="91440" tIns="45720" rIns="91440" bIns="45720" rtlCol="0" anchor="ctr">
            <a:normAutofit/>
          </a:bodyPr>
          <a:lstStyle/>
          <a:p>
            <a:pPr algn="l"/>
            <a:r>
              <a:rPr lang="en-US" sz="4200" dirty="0">
                <a:solidFill>
                  <a:srgbClr val="FFFFFF"/>
                </a:solidFill>
              </a:rPr>
              <a:t>ABC Data Collection</a:t>
            </a:r>
          </a:p>
        </p:txBody>
      </p:sp>
      <p:sp>
        <p:nvSpPr>
          <p:cNvPr id="16" name="Content Placeholder 2">
            <a:extLst>
              <a:ext uri="{FF2B5EF4-FFF2-40B4-BE49-F238E27FC236}">
                <a16:creationId xmlns:a16="http://schemas.microsoft.com/office/drawing/2014/main" id="{2EAF519A-6B81-9073-2C5F-123F838BB81A}"/>
              </a:ext>
            </a:extLst>
          </p:cNvPr>
          <p:cNvSpPr>
            <a:spLocks noGrp="1"/>
          </p:cNvSpPr>
          <p:nvPr>
            <p:ph type="subTitle" idx="1"/>
          </p:nvPr>
        </p:nvSpPr>
        <p:spPr>
          <a:xfrm>
            <a:off x="402336" y="2502332"/>
            <a:ext cx="11256264" cy="3746067"/>
          </a:xfrm>
        </p:spPr>
        <p:txBody>
          <a:bodyPr vert="horz" lIns="91440" tIns="45720" rIns="91440" bIns="45720" rtlCol="0">
            <a:normAutofit/>
          </a:bodyPr>
          <a:lstStyle/>
          <a:p>
            <a:pPr algn="l">
              <a:lnSpc>
                <a:spcPct val="90000"/>
              </a:lnSpc>
            </a:pPr>
            <a:endParaRPr lang="en-US" sz="1500" cap="none" dirty="0">
              <a:solidFill>
                <a:schemeClr val="tx1"/>
              </a:solidFill>
              <a:cs typeface="+mj-cs"/>
            </a:endParaRPr>
          </a:p>
          <a:p>
            <a:pPr marL="285750" indent="-285750" algn="l">
              <a:lnSpc>
                <a:spcPct val="90000"/>
              </a:lnSpc>
              <a:buFont typeface="Arial" panose="020B0604020202020204" pitchFamily="34" charset="0"/>
              <a:buChar char="•"/>
            </a:pPr>
            <a:r>
              <a:rPr lang="en-US" sz="1500" cap="none" dirty="0">
                <a:solidFill>
                  <a:schemeClr val="tx1"/>
                </a:solidFill>
                <a:latin typeface="+mn-lt"/>
                <a:cs typeface="+mj-cs"/>
              </a:rPr>
              <a:t> </a:t>
            </a:r>
            <a:r>
              <a:rPr lang="en-US" sz="1900" cap="none" dirty="0">
                <a:solidFill>
                  <a:schemeClr val="tx1"/>
                </a:solidFill>
                <a:latin typeface="+mn-lt"/>
                <a:cs typeface="+mj-cs"/>
              </a:rPr>
              <a:t>Collect A-B-C Data on the behavior for 5-10 days</a:t>
            </a:r>
          </a:p>
          <a:p>
            <a:pPr algn="l">
              <a:lnSpc>
                <a:spcPct val="90000"/>
              </a:lnSpc>
            </a:pPr>
            <a:endParaRPr lang="en-US" sz="1900" cap="none" dirty="0">
              <a:solidFill>
                <a:schemeClr val="tx1"/>
              </a:solidFill>
              <a:latin typeface="+mn-lt"/>
              <a:cs typeface="+mj-cs"/>
            </a:endParaRPr>
          </a:p>
          <a:p>
            <a:pPr algn="l">
              <a:lnSpc>
                <a:spcPct val="90000"/>
              </a:lnSpc>
            </a:pPr>
            <a:r>
              <a:rPr lang="en-US" sz="1900" b="1" cap="none" dirty="0">
                <a:solidFill>
                  <a:schemeClr val="tx1"/>
                </a:solidFill>
                <a:latin typeface="+mn-lt"/>
                <a:cs typeface="+mj-cs"/>
              </a:rPr>
              <a:t>Look for:</a:t>
            </a:r>
          </a:p>
          <a:p>
            <a:pPr marL="342900" indent="-342900" algn="l">
              <a:lnSpc>
                <a:spcPct val="90000"/>
              </a:lnSpc>
              <a:buFont typeface="Arial" panose="020B0604020202020204" pitchFamily="34" charset="0"/>
              <a:buChar char="•"/>
            </a:pPr>
            <a:r>
              <a:rPr lang="en-US" sz="1900" cap="none" dirty="0">
                <a:solidFill>
                  <a:schemeClr val="tx1"/>
                </a:solidFill>
                <a:latin typeface="+mn-lt"/>
                <a:cs typeface="+mj-cs"/>
              </a:rPr>
              <a:t>Patterns of behavior</a:t>
            </a:r>
          </a:p>
          <a:p>
            <a:pPr marL="342900" indent="-342900" algn="l">
              <a:lnSpc>
                <a:spcPct val="90000"/>
              </a:lnSpc>
              <a:buFont typeface="Arial" panose="020B0604020202020204" pitchFamily="34" charset="0"/>
              <a:buChar char="•"/>
            </a:pPr>
            <a:r>
              <a:rPr lang="en-US" sz="1900" cap="none" dirty="0">
                <a:solidFill>
                  <a:schemeClr val="tx1"/>
                </a:solidFill>
                <a:latin typeface="+mn-lt"/>
                <a:cs typeface="+mj-cs"/>
              </a:rPr>
              <a:t>Triggers</a:t>
            </a:r>
          </a:p>
          <a:p>
            <a:pPr marL="342900" indent="-342900" algn="l">
              <a:lnSpc>
                <a:spcPct val="90000"/>
              </a:lnSpc>
              <a:buFont typeface="Arial" panose="020B0604020202020204" pitchFamily="34" charset="0"/>
              <a:buChar char="•"/>
            </a:pPr>
            <a:r>
              <a:rPr lang="en-US" sz="1900" cap="none" dirty="0">
                <a:solidFill>
                  <a:schemeClr val="tx1"/>
                </a:solidFill>
                <a:latin typeface="+mn-lt"/>
                <a:cs typeface="+mj-cs"/>
              </a:rPr>
              <a:t>Responses that may be reinforcing the behavior</a:t>
            </a:r>
          </a:p>
          <a:p>
            <a:pPr marL="342900" indent="-342900" algn="l">
              <a:lnSpc>
                <a:spcPct val="90000"/>
              </a:lnSpc>
              <a:buFont typeface="Arial" panose="020B0604020202020204" pitchFamily="34" charset="0"/>
              <a:buChar char="•"/>
            </a:pPr>
            <a:r>
              <a:rPr lang="en-US" sz="1900" cap="none" dirty="0">
                <a:solidFill>
                  <a:schemeClr val="tx1"/>
                </a:solidFill>
                <a:latin typeface="+mn-lt"/>
                <a:cs typeface="+mj-cs"/>
              </a:rPr>
              <a:t>Caution: For severe, dangerous behavior, put preventative strategies in place immediately.</a:t>
            </a:r>
          </a:p>
        </p:txBody>
      </p:sp>
    </p:spTree>
    <p:extLst>
      <p:ext uri="{BB962C8B-B14F-4D97-AF65-F5344CB8AC3E}">
        <p14:creationId xmlns:p14="http://schemas.microsoft.com/office/powerpoint/2010/main" val="46558316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309F-4FFB-D5FE-5961-9D78A36B2864}"/>
              </a:ext>
            </a:extLst>
          </p:cNvPr>
          <p:cNvSpPr>
            <a:spLocks noGrp="1"/>
          </p:cNvSpPr>
          <p:nvPr>
            <p:ph type="title"/>
          </p:nvPr>
        </p:nvSpPr>
        <p:spPr>
          <a:xfrm>
            <a:off x="758825" y="758953"/>
            <a:ext cx="6248397" cy="1688352"/>
          </a:xfrm>
        </p:spPr>
        <p:txBody>
          <a:bodyPr>
            <a:normAutofit fontScale="90000"/>
          </a:bodyPr>
          <a:lstStyle/>
          <a:p>
            <a:r>
              <a:rPr lang="en-US" sz="5600"/>
              <a:t>USD 475 Strategic Plan Connection</a:t>
            </a:r>
          </a:p>
        </p:txBody>
      </p:sp>
      <p:sp>
        <p:nvSpPr>
          <p:cNvPr id="3" name="Content Placeholder 2">
            <a:extLst>
              <a:ext uri="{FF2B5EF4-FFF2-40B4-BE49-F238E27FC236}">
                <a16:creationId xmlns:a16="http://schemas.microsoft.com/office/drawing/2014/main" id="{71E87BF1-82A4-0972-8A79-4C1709A6541B}"/>
              </a:ext>
            </a:extLst>
          </p:cNvPr>
          <p:cNvSpPr>
            <a:spLocks noGrp="1"/>
          </p:cNvSpPr>
          <p:nvPr>
            <p:ph idx="1"/>
          </p:nvPr>
        </p:nvSpPr>
        <p:spPr>
          <a:xfrm>
            <a:off x="474325" y="2768256"/>
            <a:ext cx="6849201" cy="4082670"/>
          </a:xfrm>
        </p:spPr>
        <p:txBody>
          <a:bodyPr vert="horz" lIns="91440" tIns="45720" rIns="91440" bIns="45720" rtlCol="0" anchor="t">
            <a:noAutofit/>
          </a:bodyPr>
          <a:lstStyle/>
          <a:p>
            <a:pPr>
              <a:lnSpc>
                <a:spcPct val="100000"/>
              </a:lnSpc>
            </a:pPr>
            <a:r>
              <a:rPr lang="en-US"/>
              <a:t>Goal 1: Equitably support the academic learning all students.</a:t>
            </a:r>
          </a:p>
          <a:p>
            <a:pPr>
              <a:lnSpc>
                <a:spcPct val="100000"/>
              </a:lnSpc>
            </a:pPr>
            <a:r>
              <a:rPr lang="en-US"/>
              <a:t>Goal 2: Equitably address the social emotional needs of all students.</a:t>
            </a:r>
          </a:p>
          <a:p>
            <a:pPr>
              <a:lnSpc>
                <a:spcPct val="100000"/>
              </a:lnSpc>
            </a:pPr>
            <a:r>
              <a:rPr lang="en-US"/>
              <a:t>Goal 3: Create opportunities to enhance family and community engagement in an equitable manner that allows for participation for all.</a:t>
            </a:r>
          </a:p>
          <a:p>
            <a:pPr>
              <a:lnSpc>
                <a:spcPct val="100000"/>
              </a:lnSpc>
            </a:pPr>
            <a:r>
              <a:rPr lang="en-US"/>
              <a:t>Goal 4: </a:t>
            </a:r>
            <a:r>
              <a:rPr lang="en-US">
                <a:ea typeface="+mn-lt"/>
                <a:cs typeface="+mn-lt"/>
              </a:rPr>
              <a:t>Develop a plan to recruit, retain, and support high quality staff that reflects our community.</a:t>
            </a:r>
            <a:endParaRPr lang="en-US"/>
          </a:p>
          <a:p>
            <a:pPr>
              <a:lnSpc>
                <a:spcPct val="100000"/>
              </a:lnSpc>
            </a:pPr>
            <a:endParaRPr lang="en-US" sz="1400"/>
          </a:p>
        </p:txBody>
      </p:sp>
      <p:pic>
        <p:nvPicPr>
          <p:cNvPr id="5" name="Picture 5" descr="Logo&#10;&#10;Description automatically generated">
            <a:extLst>
              <a:ext uri="{FF2B5EF4-FFF2-40B4-BE49-F238E27FC236}">
                <a16:creationId xmlns:a16="http://schemas.microsoft.com/office/drawing/2014/main" id="{5CEFCCE7-387E-92E7-4573-2BC7F24E0260}"/>
              </a:ext>
            </a:extLst>
          </p:cNvPr>
          <p:cNvPicPr>
            <a:picLocks noChangeAspect="1"/>
          </p:cNvPicPr>
          <p:nvPr/>
        </p:nvPicPr>
        <p:blipFill>
          <a:blip r:embed="rId3"/>
          <a:stretch>
            <a:fillRect/>
          </a:stretch>
        </p:blipFill>
        <p:spPr>
          <a:xfrm>
            <a:off x="7616825" y="1271293"/>
            <a:ext cx="3737686" cy="3737686"/>
          </a:xfrm>
          <a:prstGeom prst="rect">
            <a:avLst/>
          </a:prstGeom>
        </p:spPr>
      </p:pic>
    </p:spTree>
    <p:extLst>
      <p:ext uri="{BB962C8B-B14F-4D97-AF65-F5344CB8AC3E}">
        <p14:creationId xmlns:p14="http://schemas.microsoft.com/office/powerpoint/2010/main" val="359858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88A5-215C-695E-D30B-6FBB30E629FA}"/>
              </a:ext>
            </a:extLst>
          </p:cNvPr>
          <p:cNvSpPr>
            <a:spLocks noGrp="1"/>
          </p:cNvSpPr>
          <p:nvPr>
            <p:ph type="title"/>
          </p:nvPr>
        </p:nvSpPr>
        <p:spPr/>
        <p:txBody>
          <a:bodyPr/>
          <a:lstStyle/>
          <a:p>
            <a:r>
              <a:rPr lang="en-US" dirty="0"/>
              <a:t>ABC Form</a:t>
            </a:r>
          </a:p>
        </p:txBody>
      </p:sp>
      <p:pic>
        <p:nvPicPr>
          <p:cNvPr id="61" name="Picture 60">
            <a:extLst>
              <a:ext uri="{FF2B5EF4-FFF2-40B4-BE49-F238E27FC236}">
                <a16:creationId xmlns:a16="http://schemas.microsoft.com/office/drawing/2014/main" id="{80A30C77-0EC6-2C0C-B8D8-71B40240BE99}"/>
              </a:ext>
            </a:extLst>
          </p:cNvPr>
          <p:cNvPicPr>
            <a:picLocks noChangeAspect="1"/>
          </p:cNvPicPr>
          <p:nvPr/>
        </p:nvPicPr>
        <p:blipFill>
          <a:blip r:embed="rId2"/>
          <a:stretch>
            <a:fillRect/>
          </a:stretch>
        </p:blipFill>
        <p:spPr>
          <a:xfrm>
            <a:off x="2979834" y="1284642"/>
            <a:ext cx="6775792" cy="5120640"/>
          </a:xfrm>
          <a:prstGeom prst="rect">
            <a:avLst/>
          </a:prstGeom>
        </p:spPr>
      </p:pic>
    </p:spTree>
    <p:extLst>
      <p:ext uri="{BB962C8B-B14F-4D97-AF65-F5344CB8AC3E}">
        <p14:creationId xmlns:p14="http://schemas.microsoft.com/office/powerpoint/2010/main" val="260564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5"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DAB6286-199F-603E-1A0E-64D87872024F}"/>
              </a:ext>
            </a:extLst>
          </p:cNvPr>
          <p:cNvSpPr>
            <a:spLocks noGrp="1"/>
          </p:cNvSpPr>
          <p:nvPr>
            <p:ph type="title"/>
          </p:nvPr>
        </p:nvSpPr>
        <p:spPr>
          <a:xfrm>
            <a:off x="648930" y="629267"/>
            <a:ext cx="9252154" cy="1016654"/>
          </a:xfrm>
        </p:spPr>
        <p:txBody>
          <a:bodyPr>
            <a:normAutofit/>
          </a:bodyPr>
          <a:lstStyle/>
          <a:p>
            <a:r>
              <a:rPr lang="en-US"/>
              <a:t>Target Behavior Baseline Example</a:t>
            </a:r>
          </a:p>
        </p:txBody>
      </p:sp>
      <p:sp>
        <p:nvSpPr>
          <p:cNvPr id="17" name="Rectangle 16">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5F8665D2-2121-0D02-8B04-100997E67A46}"/>
              </a:ext>
            </a:extLst>
          </p:cNvPr>
          <p:cNvPicPr>
            <a:picLocks noChangeAspect="1"/>
          </p:cNvPicPr>
          <p:nvPr/>
        </p:nvPicPr>
        <p:blipFill rotWithShape="1">
          <a:blip r:embed="rId3"/>
          <a:srcRect l="547"/>
          <a:stretch/>
        </p:blipFill>
        <p:spPr>
          <a:xfrm>
            <a:off x="33185" y="2752829"/>
            <a:ext cx="12125325" cy="3257341"/>
          </a:xfrm>
          <a:prstGeom prst="rect">
            <a:avLst/>
          </a:prstGeom>
        </p:spPr>
      </p:pic>
    </p:spTree>
    <p:extLst>
      <p:ext uri="{BB962C8B-B14F-4D97-AF65-F5344CB8AC3E}">
        <p14:creationId xmlns:p14="http://schemas.microsoft.com/office/powerpoint/2010/main" val="2084151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B09EE7-94D4-66E3-281C-2ACCFB8DA4D0}"/>
              </a:ext>
            </a:extLst>
          </p:cNvPr>
          <p:cNvSpPr>
            <a:spLocks noGrp="1"/>
          </p:cNvSpPr>
          <p:nvPr>
            <p:ph idx="1"/>
          </p:nvPr>
        </p:nvSpPr>
        <p:spPr>
          <a:xfrm>
            <a:off x="1103311" y="2052214"/>
            <a:ext cx="4338409" cy="4196185"/>
          </a:xfrm>
        </p:spPr>
        <p:txBody>
          <a:bodyPr>
            <a:normAutofit/>
          </a:bodyPr>
          <a:lstStyle/>
          <a:p>
            <a:r>
              <a:rPr lang="en-US" dirty="0">
                <a:latin typeface="+mj-lt"/>
                <a:ea typeface="+mj-ea"/>
                <a:cs typeface="+mj-cs"/>
              </a:rPr>
              <a:t>Practice time! Fill in the target behavior baseline for your case study student.</a:t>
            </a:r>
          </a:p>
          <a:p>
            <a:endParaRPr lang="en-US" dirty="0"/>
          </a:p>
        </p:txBody>
      </p:sp>
      <p:pic>
        <p:nvPicPr>
          <p:cNvPr id="6" name="Picture 5" descr="Cartoon characters in a baseball uniform&#10;&#10;AI-generated content may be incorrect.">
            <a:extLst>
              <a:ext uri="{FF2B5EF4-FFF2-40B4-BE49-F238E27FC236}">
                <a16:creationId xmlns:a16="http://schemas.microsoft.com/office/drawing/2014/main" id="{D662CEEF-4FAB-9DB0-5D2E-0B7ABC70F8B5}"/>
              </a:ext>
            </a:extLst>
          </p:cNvPr>
          <p:cNvPicPr>
            <a:picLocks noChangeAspect="1"/>
          </p:cNvPicPr>
          <p:nvPr/>
        </p:nvPicPr>
        <p:blipFill>
          <a:blip r:embed="rId3"/>
          <a:srcRect l="2561" r="-2" b="-2"/>
          <a:stretch>
            <a:fillRect/>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76393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622ACD6-1555-3673-78B7-A5757424DE05}"/>
              </a:ext>
            </a:extLst>
          </p:cNvPr>
          <p:cNvSpPr>
            <a:spLocks noGrp="1"/>
          </p:cNvSpPr>
          <p:nvPr>
            <p:ph type="title"/>
          </p:nvPr>
        </p:nvSpPr>
        <p:spPr>
          <a:xfrm>
            <a:off x="648930" y="629267"/>
            <a:ext cx="9252154" cy="1016654"/>
          </a:xfrm>
        </p:spPr>
        <p:txBody>
          <a:bodyPr>
            <a:normAutofit/>
          </a:bodyPr>
          <a:lstStyle/>
          <a:p>
            <a:pPr>
              <a:lnSpc>
                <a:spcPct val="90000"/>
              </a:lnSpc>
            </a:pPr>
            <a:r>
              <a:rPr lang="en-US" sz="3600"/>
              <a:t>Function of Behavior according to data</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9" name="Content Placeholder 8">
            <a:extLst>
              <a:ext uri="{FF2B5EF4-FFF2-40B4-BE49-F238E27FC236}">
                <a16:creationId xmlns:a16="http://schemas.microsoft.com/office/drawing/2014/main" id="{E9485401-5072-C364-5B7A-F8CD3B4C7EB4}"/>
              </a:ext>
            </a:extLst>
          </p:cNvPr>
          <p:cNvSpPr>
            <a:spLocks noGrp="1"/>
          </p:cNvSpPr>
          <p:nvPr>
            <p:ph idx="1"/>
          </p:nvPr>
        </p:nvSpPr>
        <p:spPr>
          <a:xfrm>
            <a:off x="3534545" y="4606351"/>
            <a:ext cx="5122606" cy="1596319"/>
          </a:xfrm>
        </p:spPr>
        <p:txBody>
          <a:bodyPr>
            <a:normAutofit/>
          </a:bodyPr>
          <a:lstStyle/>
          <a:p>
            <a:r>
              <a:rPr lang="en-US" dirty="0">
                <a:solidFill>
                  <a:schemeClr val="bg1"/>
                </a:solidFill>
              </a:rPr>
              <a:t>Mark appropriate boxes</a:t>
            </a:r>
          </a:p>
          <a:p>
            <a:r>
              <a:rPr lang="en-US" dirty="0">
                <a:solidFill>
                  <a:schemeClr val="bg1"/>
                </a:solidFill>
              </a:rPr>
              <a:t>Refer to ABC data</a:t>
            </a:r>
          </a:p>
          <a:p>
            <a:endParaRPr lang="en-US" dirty="0">
              <a:solidFill>
                <a:schemeClr val="bg1"/>
              </a:solidFill>
            </a:endParaRPr>
          </a:p>
        </p:txBody>
      </p:sp>
      <p:pic>
        <p:nvPicPr>
          <p:cNvPr id="5" name="Content Placeholder 4">
            <a:extLst>
              <a:ext uri="{FF2B5EF4-FFF2-40B4-BE49-F238E27FC236}">
                <a16:creationId xmlns:a16="http://schemas.microsoft.com/office/drawing/2014/main" id="{C74FB3FD-C217-CD53-CED8-07DB9DF941B6}"/>
              </a:ext>
            </a:extLst>
          </p:cNvPr>
          <p:cNvPicPr>
            <a:picLocks noChangeAspect="1"/>
          </p:cNvPicPr>
          <p:nvPr/>
        </p:nvPicPr>
        <p:blipFill rotWithShape="1">
          <a:blip r:embed="rId3"/>
          <a:srcRect l="3493" t="3970" r="1560" b="9839"/>
          <a:stretch/>
        </p:blipFill>
        <p:spPr>
          <a:xfrm>
            <a:off x="268413" y="2651760"/>
            <a:ext cx="11809660" cy="1554480"/>
          </a:xfrm>
          <a:prstGeom prst="rect">
            <a:avLst/>
          </a:prstGeom>
          <a:effectLst/>
        </p:spPr>
      </p:pic>
    </p:spTree>
    <p:extLst>
      <p:ext uri="{BB962C8B-B14F-4D97-AF65-F5344CB8AC3E}">
        <p14:creationId xmlns:p14="http://schemas.microsoft.com/office/powerpoint/2010/main" val="1506265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5707F-7624-61AE-E421-843F5F54C72A}"/>
              </a:ext>
            </a:extLst>
          </p:cNvPr>
          <p:cNvSpPr>
            <a:spLocks noGrp="1"/>
          </p:cNvSpPr>
          <p:nvPr>
            <p:ph type="title"/>
          </p:nvPr>
        </p:nvSpPr>
        <p:spPr>
          <a:xfrm>
            <a:off x="643855" y="1447800"/>
            <a:ext cx="3108626" cy="4572000"/>
          </a:xfrm>
        </p:spPr>
        <p:txBody>
          <a:bodyPr anchor="ctr">
            <a:normAutofit/>
          </a:bodyPr>
          <a:lstStyle/>
          <a:p>
            <a:r>
              <a:rPr lang="en-US" sz="3200">
                <a:solidFill>
                  <a:srgbClr val="EBEBEB"/>
                </a:solidFill>
              </a:rPr>
              <a:t>Functions of Behavior</a:t>
            </a:r>
          </a:p>
        </p:txBody>
      </p:sp>
      <p:sp>
        <p:nvSpPr>
          <p:cNvPr id="22" name="Freeform: Shape 21">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1C6159B-3749-02DA-E3D2-AD6933F4BA8B}"/>
              </a:ext>
            </a:extLst>
          </p:cNvPr>
          <p:cNvGraphicFramePr>
            <a:graphicFrameLocks noGrp="1"/>
          </p:cNvGraphicFramePr>
          <p:nvPr>
            <p:ph idx="1"/>
            <p:extLst>
              <p:ext uri="{D42A27DB-BD31-4B8C-83A1-F6EECF244321}">
                <p14:modId xmlns:p14="http://schemas.microsoft.com/office/powerpoint/2010/main" val="1881014858"/>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69648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3" name="Picture 32">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1" name="Rectangle 40">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BAA517B-7949-600B-D094-BBDAEEC4D1C0}"/>
              </a:ext>
            </a:extLst>
          </p:cNvPr>
          <p:cNvSpPr>
            <a:spLocks noGrp="1"/>
          </p:cNvSpPr>
          <p:nvPr>
            <p:ph type="title"/>
          </p:nvPr>
        </p:nvSpPr>
        <p:spPr>
          <a:xfrm>
            <a:off x="648931" y="629266"/>
            <a:ext cx="4166510" cy="1622321"/>
          </a:xfrm>
        </p:spPr>
        <p:txBody>
          <a:bodyPr vert="horz" lIns="91440" tIns="45720" rIns="91440" bIns="45720" rtlCol="0" anchor="t">
            <a:normAutofit fontScale="90000"/>
          </a:bodyPr>
          <a:lstStyle/>
          <a:p>
            <a:br>
              <a:rPr lang="en-US" sz="4200" cap="none" dirty="0">
                <a:solidFill>
                  <a:schemeClr val="bg1"/>
                </a:solidFill>
              </a:rPr>
            </a:br>
            <a:br>
              <a:rPr lang="en-US" sz="4200" cap="none" dirty="0">
                <a:solidFill>
                  <a:schemeClr val="bg1"/>
                </a:solidFill>
              </a:rPr>
            </a:br>
            <a:br>
              <a:rPr lang="en-US" sz="4200" cap="none" dirty="0">
                <a:solidFill>
                  <a:schemeClr val="bg1"/>
                </a:solidFill>
              </a:rPr>
            </a:br>
            <a:r>
              <a:rPr lang="en-US" sz="4200" cap="none" dirty="0">
                <a:solidFill>
                  <a:schemeClr val="bg1"/>
                </a:solidFill>
              </a:rPr>
              <a:t>What is the function?</a:t>
            </a:r>
          </a:p>
        </p:txBody>
      </p:sp>
      <p:sp>
        <p:nvSpPr>
          <p:cNvPr id="43" name="Freeform 31">
            <a:extLst>
              <a:ext uri="{FF2B5EF4-FFF2-40B4-BE49-F238E27FC236}">
                <a16:creationId xmlns:a16="http://schemas.microsoft.com/office/drawing/2014/main" id="{1288C528-6850-4309-8D5E-276D46744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5" name="Rectangle 44">
            <a:extLst>
              <a:ext uri="{FF2B5EF4-FFF2-40B4-BE49-F238E27FC236}">
                <a16:creationId xmlns:a16="http://schemas.microsoft.com/office/drawing/2014/main" id="{E83C4BF2-CE85-4725-91F5-903A0C253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
            <a:extLst>
              <a:ext uri="{FF2B5EF4-FFF2-40B4-BE49-F238E27FC236}">
                <a16:creationId xmlns:a16="http://schemas.microsoft.com/office/drawing/2014/main" id="{F7E85553-125B-468C-B123-44320748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Online Media 6" title="WTF – What’s the Function? Part 6 - Name That Function! Identifying the function of problem behavior">
            <a:hlinkClick r:id="" action="ppaction://media"/>
            <a:extLst>
              <a:ext uri="{FF2B5EF4-FFF2-40B4-BE49-F238E27FC236}">
                <a16:creationId xmlns:a16="http://schemas.microsoft.com/office/drawing/2014/main" id="{5BD7EC6A-CDCB-BBC5-0ED6-326D2D6568FF}"/>
              </a:ext>
            </a:extLst>
          </p:cNvPr>
          <p:cNvPicPr>
            <a:picLocks noRot="1" noChangeAspect="1"/>
          </p:cNvPicPr>
          <p:nvPr>
            <a:videoFile r:link="rId1"/>
          </p:nvPr>
        </p:nvPicPr>
        <p:blipFill>
          <a:blip r:embed="rId8"/>
          <a:stretch>
            <a:fillRect/>
          </a:stretch>
        </p:blipFill>
        <p:spPr>
          <a:xfrm>
            <a:off x="5518235" y="1854820"/>
            <a:ext cx="6565739" cy="3709642"/>
          </a:xfrm>
          <a:prstGeom prst="rect">
            <a:avLst/>
          </a:prstGeom>
          <a:effectLst/>
        </p:spPr>
      </p:pic>
      <p:sp>
        <p:nvSpPr>
          <p:cNvPr id="49" name="Rectangle 48">
            <a:extLst>
              <a:ext uri="{FF2B5EF4-FFF2-40B4-BE49-F238E27FC236}">
                <a16:creationId xmlns:a16="http://schemas.microsoft.com/office/drawing/2014/main" id="{C1DE0CAB-0099-47AE-8A9D-F0C80866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628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C043F-14E1-C90D-E5D5-0AD6320AA0FF}"/>
              </a:ext>
            </a:extLst>
          </p:cNvPr>
          <p:cNvSpPr>
            <a:spLocks noGrp="1"/>
          </p:cNvSpPr>
          <p:nvPr>
            <p:ph idx="1"/>
          </p:nvPr>
        </p:nvSpPr>
        <p:spPr>
          <a:xfrm>
            <a:off x="1103311" y="2052214"/>
            <a:ext cx="4338409" cy="4196185"/>
          </a:xfrm>
        </p:spPr>
        <p:txBody>
          <a:bodyPr>
            <a:normAutofit/>
          </a:bodyPr>
          <a:lstStyle/>
          <a:p>
            <a:r>
              <a:rPr lang="en-US" dirty="0">
                <a:latin typeface="+mj-lt"/>
                <a:ea typeface="+mj-ea"/>
                <a:cs typeface="+mj-cs"/>
              </a:rPr>
              <a:t>Practice time! Fill in the function of behavior for your case study student.</a:t>
            </a:r>
          </a:p>
          <a:p>
            <a:endParaRPr lang="en-US" dirty="0"/>
          </a:p>
        </p:txBody>
      </p:sp>
      <p:pic>
        <p:nvPicPr>
          <p:cNvPr id="4" name="Picture 3">
            <a:extLst>
              <a:ext uri="{FF2B5EF4-FFF2-40B4-BE49-F238E27FC236}">
                <a16:creationId xmlns:a16="http://schemas.microsoft.com/office/drawing/2014/main" id="{5230A1AC-63B3-5266-B73C-7999F0040753}"/>
              </a:ext>
            </a:extLst>
          </p:cNvPr>
          <p:cNvPicPr>
            <a:picLocks noChangeAspect="1"/>
          </p:cNvPicPr>
          <p:nvPr/>
        </p:nvPicPr>
        <p:blipFill>
          <a:blip r:embed="rId3"/>
          <a:srcRect l="10754" r="16247" b="-1"/>
          <a:stretch>
            <a:fillRect/>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76268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D0CD9D-DF2F-8E80-6CF6-DE9EEA0E5B9C}"/>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a:t>Setting Events</a:t>
            </a: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6" name="TextBox 5">
            <a:extLst>
              <a:ext uri="{FF2B5EF4-FFF2-40B4-BE49-F238E27FC236}">
                <a16:creationId xmlns:a16="http://schemas.microsoft.com/office/drawing/2014/main" id="{8DD492FC-C7B2-8049-0975-DE7EF1A9EBA2}"/>
              </a:ext>
            </a:extLst>
          </p:cNvPr>
          <p:cNvSpPr txBox="1"/>
          <p:nvPr/>
        </p:nvSpPr>
        <p:spPr>
          <a:xfrm>
            <a:off x="1709268" y="3581546"/>
            <a:ext cx="8773159" cy="3468478"/>
          </a:xfrm>
          <a:prstGeom prst="rect">
            <a:avLst/>
          </a:prstGeom>
        </p:spPr>
        <p:txBody>
          <a:bodyPr vert="horz" lIns="91440" tIns="45720" rIns="91440" bIns="45720" rtlCol="0">
            <a:normAutofit/>
          </a:bodyPr>
          <a:lstStyle/>
          <a:p>
            <a:pPr>
              <a:spcBef>
                <a:spcPts val="1000"/>
              </a:spcBef>
              <a:buClr>
                <a:schemeClr val="accent1"/>
              </a:buClr>
              <a:buSzPct val="80000"/>
            </a:pPr>
            <a:endParaRPr lang="en-US" dirty="0">
              <a:solidFill>
                <a:schemeClr val="bg1"/>
              </a:solidFill>
              <a:latin typeface="+mj-lt"/>
              <a:ea typeface="+mj-ea"/>
              <a:cs typeface="+mj-cs"/>
            </a:endParaRPr>
          </a:p>
          <a:p>
            <a:pPr marL="285750" indent="-285750">
              <a:spcBef>
                <a:spcPts val="1000"/>
              </a:spcBef>
              <a:buClr>
                <a:schemeClr val="accent1"/>
              </a:buClr>
              <a:buSzPct val="80000"/>
              <a:buFont typeface="Arial" panose="020B0604020202020204" pitchFamily="34" charset="0"/>
              <a:buChar char="•"/>
            </a:pPr>
            <a:r>
              <a:rPr lang="en-US" dirty="0">
                <a:solidFill>
                  <a:schemeClr val="bg1"/>
                </a:solidFill>
                <a:latin typeface="+mj-lt"/>
                <a:ea typeface="+mj-ea"/>
                <a:cs typeface="+mj-cs"/>
              </a:rPr>
              <a:t>Setting events are antecedent factors that can increase or decrease the likelihood of a specific behavior occurring. They are not the immediate triggers that directly lead to the behavior, but they can create an environment where certain behaviors are more or less likely. </a:t>
            </a:r>
          </a:p>
          <a:p>
            <a:pPr marL="285750" indent="-285750">
              <a:spcBef>
                <a:spcPts val="1000"/>
              </a:spcBef>
              <a:buClr>
                <a:schemeClr val="accent1"/>
              </a:buClr>
              <a:buSzPct val="80000"/>
              <a:buFont typeface="Arial" panose="020B0604020202020204" pitchFamily="34" charset="0"/>
              <a:buChar char="•"/>
            </a:pPr>
            <a:r>
              <a:rPr lang="en-US" dirty="0">
                <a:solidFill>
                  <a:schemeClr val="bg1"/>
                </a:solidFill>
                <a:latin typeface="+mj-lt"/>
                <a:ea typeface="+mj-ea"/>
                <a:cs typeface="+mj-cs"/>
              </a:rPr>
              <a:t>Could be: not getting to wear favorite shirt, stepped in a puddle of water on the way to school, missed breakfast, had a fight with a sibling before leaving the house, dog ate their toy……endless possibilities!</a:t>
            </a:r>
          </a:p>
        </p:txBody>
      </p:sp>
      <p:pic>
        <p:nvPicPr>
          <p:cNvPr id="5" name="Content Placeholder 4">
            <a:extLst>
              <a:ext uri="{FF2B5EF4-FFF2-40B4-BE49-F238E27FC236}">
                <a16:creationId xmlns:a16="http://schemas.microsoft.com/office/drawing/2014/main" id="{D26FC4A7-1795-0F3C-2296-C1582E2F2857}"/>
              </a:ext>
            </a:extLst>
          </p:cNvPr>
          <p:cNvPicPr>
            <a:picLocks noGrp="1" noChangeAspect="1"/>
          </p:cNvPicPr>
          <p:nvPr>
            <p:ph idx="1"/>
          </p:nvPr>
        </p:nvPicPr>
        <p:blipFill rotWithShape="1">
          <a:blip r:embed="rId3"/>
          <a:srcRect l="1087" t="4772" r="920" b="5071"/>
          <a:stretch/>
        </p:blipFill>
        <p:spPr>
          <a:xfrm>
            <a:off x="278043" y="2735417"/>
            <a:ext cx="11635610" cy="1097280"/>
          </a:xfrm>
          <a:prstGeom prst="rect">
            <a:avLst/>
          </a:prstGeom>
          <a:effectLst/>
        </p:spPr>
      </p:pic>
    </p:spTree>
    <p:extLst>
      <p:ext uri="{BB962C8B-B14F-4D97-AF65-F5344CB8AC3E}">
        <p14:creationId xmlns:p14="http://schemas.microsoft.com/office/powerpoint/2010/main" val="400457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D0CD9D-DF2F-8E80-6CF6-DE9EEA0E5B9C}"/>
              </a:ext>
            </a:extLst>
          </p:cNvPr>
          <p:cNvSpPr>
            <a:spLocks noGrp="1"/>
          </p:cNvSpPr>
          <p:nvPr>
            <p:ph type="title"/>
          </p:nvPr>
        </p:nvSpPr>
        <p:spPr>
          <a:xfrm>
            <a:off x="648930" y="629267"/>
            <a:ext cx="9252154" cy="1016654"/>
          </a:xfrm>
        </p:spPr>
        <p:txBody>
          <a:bodyPr>
            <a:normAutofit/>
          </a:bodyPr>
          <a:lstStyle/>
          <a:p>
            <a:r>
              <a:rPr lang="en-US"/>
              <a:t>Setting Events Example</a:t>
            </a:r>
          </a:p>
        </p:txBody>
      </p:sp>
      <p:sp>
        <p:nvSpPr>
          <p:cNvPr id="21" name="Rectangle 20">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12" name="Content Placeholder 11" descr="A close up of text&#10;&#10;Description automatically generated">
            <a:extLst>
              <a:ext uri="{FF2B5EF4-FFF2-40B4-BE49-F238E27FC236}">
                <a16:creationId xmlns:a16="http://schemas.microsoft.com/office/drawing/2014/main" id="{6C6D1694-7B34-7BB2-062B-1D2EB55EDB43}"/>
              </a:ext>
            </a:extLst>
          </p:cNvPr>
          <p:cNvPicPr>
            <a:picLocks noChangeAspect="1"/>
          </p:cNvPicPr>
          <p:nvPr/>
        </p:nvPicPr>
        <p:blipFill rotWithShape="1">
          <a:blip r:embed="rId3"/>
          <a:srcRect l="964" t="4400" r="1230" b="7387"/>
          <a:stretch/>
        </p:blipFill>
        <p:spPr>
          <a:xfrm>
            <a:off x="302486" y="2802473"/>
            <a:ext cx="11586723" cy="1645920"/>
          </a:xfrm>
          <a:prstGeom prst="rect">
            <a:avLst/>
          </a:prstGeom>
          <a:effectLst/>
        </p:spPr>
      </p:pic>
    </p:spTree>
    <p:extLst>
      <p:ext uri="{BB962C8B-B14F-4D97-AF65-F5344CB8AC3E}">
        <p14:creationId xmlns:p14="http://schemas.microsoft.com/office/powerpoint/2010/main" val="2476263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C29CD-482D-66DE-101F-4D1F2D674F38}"/>
              </a:ext>
            </a:extLst>
          </p:cNvPr>
          <p:cNvSpPr>
            <a:spLocks noGrp="1"/>
          </p:cNvSpPr>
          <p:nvPr>
            <p:ph idx="1"/>
          </p:nvPr>
        </p:nvSpPr>
        <p:spPr>
          <a:xfrm>
            <a:off x="1103311" y="2052214"/>
            <a:ext cx="4338409" cy="4196185"/>
          </a:xfrm>
        </p:spPr>
        <p:txBody>
          <a:bodyPr>
            <a:normAutofit/>
          </a:bodyPr>
          <a:lstStyle/>
          <a:p>
            <a:r>
              <a:rPr lang="en-US" dirty="0"/>
              <a:t>Practice time! Fill in the setting events for your case study student.</a:t>
            </a:r>
          </a:p>
          <a:p>
            <a:endParaRPr lang="en-US" dirty="0"/>
          </a:p>
        </p:txBody>
      </p:sp>
      <p:pic>
        <p:nvPicPr>
          <p:cNvPr id="4" name="Picture 3" descr="A cartoon character with black hair and glasses&#10;&#10;AI-generated content may be incorrect.">
            <a:extLst>
              <a:ext uri="{FF2B5EF4-FFF2-40B4-BE49-F238E27FC236}">
                <a16:creationId xmlns:a16="http://schemas.microsoft.com/office/drawing/2014/main" id="{D19F9614-F956-8A8D-CE7E-3F6BC53686EC}"/>
              </a:ext>
            </a:extLst>
          </p:cNvPr>
          <p:cNvPicPr>
            <a:picLocks noChangeAspect="1"/>
          </p:cNvPicPr>
          <p:nvPr/>
        </p:nvPicPr>
        <p:blipFill>
          <a:blip r:embed="rId3"/>
          <a:srcRect l="25385" r="-2" b="-2"/>
          <a:stretch>
            <a:fillRect/>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371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8" name="Freeform: Shape 37">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4E831FC-EF55-02A8-4C88-C47D86E08B07}"/>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Session Learning Targets</a:t>
            </a:r>
          </a:p>
        </p:txBody>
      </p:sp>
      <p:sp>
        <p:nvSpPr>
          <p:cNvPr id="43" name="Content Placeholder 2">
            <a:extLst>
              <a:ext uri="{FF2B5EF4-FFF2-40B4-BE49-F238E27FC236}">
                <a16:creationId xmlns:a16="http://schemas.microsoft.com/office/drawing/2014/main" id="{357962D2-9255-2203-3885-3CFAA49BE2AE}"/>
              </a:ext>
            </a:extLst>
          </p:cNvPr>
          <p:cNvSpPr>
            <a:spLocks noGrp="1"/>
          </p:cNvSpPr>
          <p:nvPr>
            <p:ph idx="1"/>
          </p:nvPr>
        </p:nvSpPr>
        <p:spPr>
          <a:xfrm>
            <a:off x="5204109" y="1645920"/>
            <a:ext cx="5919503" cy="4470821"/>
          </a:xfrm>
        </p:spPr>
        <p:txBody>
          <a:bodyPr>
            <a:normAutofit/>
          </a:bodyPr>
          <a:lstStyle/>
          <a:p>
            <a:r>
              <a:rPr lang="en-US" dirty="0"/>
              <a:t>Participants will: </a:t>
            </a:r>
          </a:p>
          <a:p>
            <a:r>
              <a:rPr lang="en-US" dirty="0"/>
              <a:t>become familiar with the Behavior Intervention Plan process</a:t>
            </a:r>
          </a:p>
          <a:p>
            <a:r>
              <a:rPr lang="en-US" dirty="0"/>
              <a:t>become familiar with Behavior Intervention Plan form</a:t>
            </a:r>
          </a:p>
          <a:p>
            <a:r>
              <a:rPr lang="en-US" dirty="0"/>
              <a:t>practice filling in a Behavior Intervention Plan</a:t>
            </a:r>
          </a:p>
          <a:p>
            <a:endParaRPr lang="en-US" dirty="0"/>
          </a:p>
        </p:txBody>
      </p:sp>
    </p:spTree>
    <p:extLst>
      <p:ext uri="{BB962C8B-B14F-4D97-AF65-F5344CB8AC3E}">
        <p14:creationId xmlns:p14="http://schemas.microsoft.com/office/powerpoint/2010/main" val="74633277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609C298-AD8D-4F22-DEF9-D0026F81EB93}"/>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a:t>Replacement Behavior</a:t>
            </a:r>
          </a:p>
        </p:txBody>
      </p:sp>
      <p:sp>
        <p:nvSpPr>
          <p:cNvPr id="9"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6" name="TextBox 5">
            <a:extLst>
              <a:ext uri="{FF2B5EF4-FFF2-40B4-BE49-F238E27FC236}">
                <a16:creationId xmlns:a16="http://schemas.microsoft.com/office/drawing/2014/main" id="{9B624F81-E415-90EB-6499-EEEE3F171D5B}"/>
              </a:ext>
            </a:extLst>
          </p:cNvPr>
          <p:cNvSpPr txBox="1"/>
          <p:nvPr/>
        </p:nvSpPr>
        <p:spPr>
          <a:xfrm>
            <a:off x="1903690" y="4876011"/>
            <a:ext cx="8698269" cy="1536039"/>
          </a:xfrm>
          <a:prstGeom prst="rect">
            <a:avLst/>
          </a:prstGeom>
        </p:spPr>
        <p:txBody>
          <a:bodyPr vert="horz" lIns="91440" tIns="45720" rIns="91440" bIns="45720" rtlCol="0">
            <a:normAutofit fontScale="92500" lnSpcReduction="10000"/>
          </a:bodyPr>
          <a:lstStyle/>
          <a:p>
            <a:pPr marL="342900" indent="-342900">
              <a:spcBef>
                <a:spcPts val="1000"/>
              </a:spcBef>
              <a:buClr>
                <a:schemeClr val="accent1"/>
              </a:buClr>
              <a:buSzPct val="80000"/>
              <a:buFont typeface="Wingdings 3" charset="2"/>
              <a:buChar char=""/>
            </a:pPr>
            <a:r>
              <a:rPr lang="en-US" dirty="0">
                <a:solidFill>
                  <a:schemeClr val="bg1"/>
                </a:solidFill>
                <a:latin typeface="+mj-lt"/>
                <a:ea typeface="+mj-ea"/>
                <a:cs typeface="+mj-cs"/>
              </a:rPr>
              <a:t>What is a socially acceptable behavior that serves the same function?</a:t>
            </a:r>
          </a:p>
          <a:p>
            <a:pPr marL="342900" indent="-342900">
              <a:spcBef>
                <a:spcPts val="1000"/>
              </a:spcBef>
              <a:buClr>
                <a:schemeClr val="accent1"/>
              </a:buClr>
              <a:buSzPct val="80000"/>
              <a:buFont typeface="Wingdings 3" charset="2"/>
              <a:buChar char=""/>
            </a:pPr>
            <a:r>
              <a:rPr lang="en-US" dirty="0">
                <a:solidFill>
                  <a:schemeClr val="bg1"/>
                </a:solidFill>
                <a:latin typeface="+mj-lt"/>
                <a:ea typeface="+mj-ea"/>
                <a:cs typeface="+mj-cs"/>
              </a:rPr>
              <a:t>The description should be observable and measurable.</a:t>
            </a:r>
          </a:p>
          <a:p>
            <a:pPr marL="342900" indent="-342900">
              <a:spcBef>
                <a:spcPts val="1000"/>
              </a:spcBef>
              <a:buClr>
                <a:schemeClr val="accent1"/>
              </a:buClr>
              <a:buSzPct val="80000"/>
              <a:buFont typeface="Wingdings 3" charset="2"/>
              <a:buChar char=""/>
            </a:pPr>
            <a:r>
              <a:rPr lang="en-US" dirty="0">
                <a:solidFill>
                  <a:schemeClr val="bg1"/>
                </a:solidFill>
              </a:rPr>
              <a:t>Function of behavior- this is the effect of the response on the environment, all behavior happens for a reason, function is the why it occurs and why it continues to occur. (</a:t>
            </a:r>
            <a:r>
              <a:rPr lang="en-US" dirty="0" err="1">
                <a:solidFill>
                  <a:schemeClr val="bg1"/>
                </a:solidFill>
              </a:rPr>
              <a:t>Hershfeldt</a:t>
            </a:r>
            <a:r>
              <a:rPr lang="en-US" dirty="0">
                <a:solidFill>
                  <a:schemeClr val="bg1"/>
                </a:solidFill>
              </a:rPr>
              <a:t> et al.,2010)</a:t>
            </a:r>
          </a:p>
          <a:p>
            <a:pPr marL="342900" indent="-342900">
              <a:spcBef>
                <a:spcPts val="1000"/>
              </a:spcBef>
              <a:buClr>
                <a:schemeClr val="accent1"/>
              </a:buClr>
              <a:buSzPct val="80000"/>
              <a:buFont typeface="Wingdings 3" charset="2"/>
              <a:buChar char=""/>
            </a:pPr>
            <a:endParaRPr lang="en-US" dirty="0">
              <a:solidFill>
                <a:schemeClr val="bg1"/>
              </a:solidFill>
              <a:latin typeface="+mj-lt"/>
              <a:ea typeface="+mj-ea"/>
              <a:cs typeface="+mj-cs"/>
            </a:endParaRPr>
          </a:p>
        </p:txBody>
      </p:sp>
      <p:pic>
        <p:nvPicPr>
          <p:cNvPr id="5" name="Content Placeholder 4">
            <a:extLst>
              <a:ext uri="{FF2B5EF4-FFF2-40B4-BE49-F238E27FC236}">
                <a16:creationId xmlns:a16="http://schemas.microsoft.com/office/drawing/2014/main" id="{530E2D8D-F406-689C-7917-6B757DBF35D7}"/>
              </a:ext>
            </a:extLst>
          </p:cNvPr>
          <p:cNvPicPr>
            <a:picLocks noGrp="1" noChangeAspect="1"/>
          </p:cNvPicPr>
          <p:nvPr>
            <p:ph idx="1"/>
          </p:nvPr>
        </p:nvPicPr>
        <p:blipFill rotWithShape="1">
          <a:blip r:embed="rId3"/>
          <a:srcRect l="701" r="790" b="3524"/>
          <a:stretch/>
        </p:blipFill>
        <p:spPr>
          <a:xfrm>
            <a:off x="290476" y="2651218"/>
            <a:ext cx="11610743" cy="2103662"/>
          </a:xfrm>
          <a:prstGeom prst="rect">
            <a:avLst/>
          </a:prstGeom>
          <a:effectLst/>
        </p:spPr>
      </p:pic>
    </p:spTree>
    <p:extLst>
      <p:ext uri="{BB962C8B-B14F-4D97-AF65-F5344CB8AC3E}">
        <p14:creationId xmlns:p14="http://schemas.microsoft.com/office/powerpoint/2010/main" val="157094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01CD75A-1937-D726-8DA1-6186EC01C910}"/>
              </a:ext>
            </a:extLst>
          </p:cNvPr>
          <p:cNvSpPr>
            <a:spLocks noGrp="1"/>
          </p:cNvSpPr>
          <p:nvPr>
            <p:ph type="title"/>
          </p:nvPr>
        </p:nvSpPr>
        <p:spPr>
          <a:xfrm>
            <a:off x="653143" y="1645920"/>
            <a:ext cx="3522879" cy="4470821"/>
          </a:xfrm>
        </p:spPr>
        <p:txBody>
          <a:bodyPr>
            <a:normAutofit/>
          </a:bodyPr>
          <a:lstStyle/>
          <a:p>
            <a:pPr algn="r"/>
            <a:r>
              <a:rPr lang="en-US" sz="3900" dirty="0">
                <a:solidFill>
                  <a:srgbClr val="FFFFFF"/>
                </a:solidFill>
              </a:rPr>
              <a:t>What is a functional replacement behavior?</a:t>
            </a:r>
          </a:p>
        </p:txBody>
      </p:sp>
      <p:sp>
        <p:nvSpPr>
          <p:cNvPr id="3" name="Content Placeholder 2">
            <a:extLst>
              <a:ext uri="{FF2B5EF4-FFF2-40B4-BE49-F238E27FC236}">
                <a16:creationId xmlns:a16="http://schemas.microsoft.com/office/drawing/2014/main" id="{DB2F08E2-CE86-3F2F-9188-DE4FBE614C2B}"/>
              </a:ext>
            </a:extLst>
          </p:cNvPr>
          <p:cNvSpPr>
            <a:spLocks noGrp="1"/>
          </p:cNvSpPr>
          <p:nvPr>
            <p:ph idx="1"/>
          </p:nvPr>
        </p:nvSpPr>
        <p:spPr>
          <a:xfrm>
            <a:off x="5204109" y="1143000"/>
            <a:ext cx="6987890" cy="4973741"/>
          </a:xfrm>
        </p:spPr>
        <p:txBody>
          <a:bodyPr>
            <a:normAutofit lnSpcReduction="10000"/>
          </a:bodyPr>
          <a:lstStyle/>
          <a:p>
            <a:pPr marL="0" indent="0">
              <a:lnSpc>
                <a:spcPct val="90000"/>
              </a:lnSpc>
              <a:buNone/>
            </a:pPr>
            <a:r>
              <a:rPr lang="en-US" sz="1800" dirty="0"/>
              <a:t>Functional equivalent replacement behavior is a positive alternative that allows the student to obtain the same outcome that the challenging behavior provided; that is, the student is able to obtain or escape something in their environment in an appropriate, acceptable way” (Pent.ca.gov, n.d.).</a:t>
            </a:r>
          </a:p>
          <a:p>
            <a:pPr marL="0" indent="0">
              <a:lnSpc>
                <a:spcPct val="90000"/>
              </a:lnSpc>
              <a:buNone/>
            </a:pPr>
            <a:endParaRPr lang="en-US" sz="1800" dirty="0"/>
          </a:p>
          <a:p>
            <a:pPr marL="0" indent="0">
              <a:lnSpc>
                <a:spcPct val="90000"/>
              </a:lnSpc>
              <a:buNone/>
            </a:pPr>
            <a:r>
              <a:rPr lang="en-US" sz="1800" dirty="0"/>
              <a:t>Things to consider:</a:t>
            </a:r>
          </a:p>
          <a:p>
            <a:pPr marL="0" indent="0">
              <a:lnSpc>
                <a:spcPct val="90000"/>
              </a:lnSpc>
              <a:buNone/>
            </a:pPr>
            <a:r>
              <a:rPr lang="en-US" sz="1800" dirty="0"/>
              <a:t>A functionally equivalent replacement behavior needs:</a:t>
            </a:r>
          </a:p>
          <a:p>
            <a:pPr marL="0" indent="0">
              <a:lnSpc>
                <a:spcPct val="90000"/>
              </a:lnSpc>
              <a:buNone/>
            </a:pPr>
            <a:r>
              <a:rPr lang="en-US" sz="1800" dirty="0"/>
              <a:t>To serve the same function of the behavior is it replacing.</a:t>
            </a:r>
          </a:p>
          <a:p>
            <a:pPr marL="0" indent="0">
              <a:lnSpc>
                <a:spcPct val="90000"/>
              </a:lnSpc>
              <a:buNone/>
            </a:pPr>
            <a:r>
              <a:rPr lang="en-US" sz="1800" dirty="0"/>
              <a:t>Should be an action that is more appropriate to engage in than the behavior of concern.</a:t>
            </a:r>
          </a:p>
          <a:p>
            <a:pPr marL="0" indent="0">
              <a:lnSpc>
                <a:spcPct val="90000"/>
              </a:lnSpc>
              <a:buNone/>
            </a:pPr>
            <a:r>
              <a:rPr lang="en-US" sz="1800" dirty="0"/>
              <a:t>Be explicitly taught and reinforced.</a:t>
            </a:r>
          </a:p>
          <a:p>
            <a:pPr marL="0" indent="0">
              <a:lnSpc>
                <a:spcPct val="90000"/>
              </a:lnSpc>
              <a:buNone/>
            </a:pPr>
            <a:r>
              <a:rPr lang="en-US" sz="1800" dirty="0"/>
              <a:t>Take less effort to engage in than the problem behavior that it is replacing (meets the need quicker, less steps)</a:t>
            </a:r>
          </a:p>
          <a:p>
            <a:pPr marL="0" indent="0">
              <a:lnSpc>
                <a:spcPct val="90000"/>
              </a:lnSpc>
              <a:buNone/>
            </a:pPr>
            <a:r>
              <a:rPr lang="en-US" sz="1800" dirty="0"/>
              <a:t>Is age appropriate.</a:t>
            </a:r>
          </a:p>
          <a:p>
            <a:pPr marL="0" indent="0">
              <a:lnSpc>
                <a:spcPct val="90000"/>
              </a:lnSpc>
              <a:buNone/>
            </a:pPr>
            <a:r>
              <a:rPr lang="en-US" sz="1800" dirty="0"/>
              <a:t>Is within the student’s skill level.</a:t>
            </a:r>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410847137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EDEE-2423-FE8D-323D-4ACD1451E58F}"/>
              </a:ext>
            </a:extLst>
          </p:cNvPr>
          <p:cNvSpPr>
            <a:spLocks noGrp="1"/>
          </p:cNvSpPr>
          <p:nvPr>
            <p:ph type="title"/>
          </p:nvPr>
        </p:nvSpPr>
        <p:spPr>
          <a:xfrm>
            <a:off x="646111" y="452718"/>
            <a:ext cx="9404723" cy="772578"/>
          </a:xfrm>
        </p:spPr>
        <p:txBody>
          <a:bodyPr/>
          <a:lstStyle/>
          <a:p>
            <a:r>
              <a:rPr lang="en-US" sz="2400" dirty="0"/>
              <a:t>Examples of Functionally Equivalent Replacement Behavior</a:t>
            </a:r>
          </a:p>
        </p:txBody>
      </p:sp>
      <p:graphicFrame>
        <p:nvGraphicFramePr>
          <p:cNvPr id="4" name="Content Placeholder 3">
            <a:extLst>
              <a:ext uri="{FF2B5EF4-FFF2-40B4-BE49-F238E27FC236}">
                <a16:creationId xmlns:a16="http://schemas.microsoft.com/office/drawing/2014/main" id="{38289C91-020C-F544-68C9-3AF868287893}"/>
              </a:ext>
            </a:extLst>
          </p:cNvPr>
          <p:cNvGraphicFramePr>
            <a:graphicFrameLocks noGrp="1"/>
          </p:cNvGraphicFramePr>
          <p:nvPr>
            <p:ph idx="1"/>
            <p:extLst>
              <p:ext uri="{D42A27DB-BD31-4B8C-83A1-F6EECF244321}">
                <p14:modId xmlns:p14="http://schemas.microsoft.com/office/powerpoint/2010/main" val="669405725"/>
              </p:ext>
            </p:extLst>
          </p:nvPr>
        </p:nvGraphicFramePr>
        <p:xfrm>
          <a:off x="283464" y="1225296"/>
          <a:ext cx="11475720" cy="523858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3228381602"/>
                    </a:ext>
                  </a:extLst>
                </a:gridCol>
                <a:gridCol w="3456432">
                  <a:extLst>
                    <a:ext uri="{9D8B030D-6E8A-4147-A177-3AD203B41FA5}">
                      <a16:colId xmlns:a16="http://schemas.microsoft.com/office/drawing/2014/main" val="3289143892"/>
                    </a:ext>
                  </a:extLst>
                </a:gridCol>
                <a:gridCol w="5687568">
                  <a:extLst>
                    <a:ext uri="{9D8B030D-6E8A-4147-A177-3AD203B41FA5}">
                      <a16:colId xmlns:a16="http://schemas.microsoft.com/office/drawing/2014/main" val="1016018049"/>
                    </a:ext>
                  </a:extLst>
                </a:gridCol>
              </a:tblGrid>
              <a:tr h="521208">
                <a:tc>
                  <a:txBody>
                    <a:bodyPr/>
                    <a:lstStyle/>
                    <a:p>
                      <a:r>
                        <a:rPr lang="en-US" dirty="0"/>
                        <a:t>Function</a:t>
                      </a:r>
                    </a:p>
                  </a:txBody>
                  <a:tcPr/>
                </a:tc>
                <a:tc>
                  <a:txBody>
                    <a:bodyPr/>
                    <a:lstStyle/>
                    <a:p>
                      <a:r>
                        <a:rPr lang="en-US" dirty="0"/>
                        <a:t>Replacement</a:t>
                      </a:r>
                    </a:p>
                  </a:txBody>
                  <a:tcPr/>
                </a:tc>
                <a:tc>
                  <a:txBody>
                    <a:bodyPr/>
                    <a:lstStyle/>
                    <a:p>
                      <a:r>
                        <a:rPr lang="en-US" dirty="0"/>
                        <a:t>Example</a:t>
                      </a:r>
                    </a:p>
                  </a:txBody>
                  <a:tcPr/>
                </a:tc>
                <a:extLst>
                  <a:ext uri="{0D108BD9-81ED-4DB2-BD59-A6C34878D82A}">
                    <a16:rowId xmlns:a16="http://schemas.microsoft.com/office/drawing/2014/main" val="3972464495"/>
                  </a:ext>
                </a:extLst>
              </a:tr>
              <a:tr h="876892">
                <a:tc>
                  <a:txBody>
                    <a:bodyPr/>
                    <a:lstStyle/>
                    <a:p>
                      <a:r>
                        <a:rPr lang="en-US" dirty="0"/>
                        <a:t>Escape</a:t>
                      </a:r>
                    </a:p>
                  </a:txBody>
                  <a:tcPr/>
                </a:tc>
                <a:tc>
                  <a:txBody>
                    <a:bodyPr/>
                    <a:lstStyle/>
                    <a:p>
                      <a:r>
                        <a:rPr lang="en-US" dirty="0"/>
                        <a:t>Teach requesting a break</a:t>
                      </a:r>
                    </a:p>
                    <a:p>
                      <a:endParaRPr lang="en-US" dirty="0"/>
                    </a:p>
                    <a:p>
                      <a:r>
                        <a:rPr lang="en-US" dirty="0"/>
                        <a:t>Teach asking for help</a:t>
                      </a:r>
                    </a:p>
                  </a:txBody>
                  <a:tcPr/>
                </a:tc>
                <a:tc>
                  <a:txBody>
                    <a:bodyPr/>
                    <a:lstStyle/>
                    <a:p>
                      <a:r>
                        <a:rPr lang="en-US" dirty="0"/>
                        <a:t>Student uses visual cue card to indicate they need a break.</a:t>
                      </a:r>
                    </a:p>
                    <a:p>
                      <a:endParaRPr lang="en-US" dirty="0"/>
                    </a:p>
                    <a:p>
                      <a:r>
                        <a:rPr lang="en-US" dirty="0"/>
                        <a:t>Student puts their thumb up on desk to ask for help.</a:t>
                      </a:r>
                    </a:p>
                  </a:txBody>
                  <a:tcPr/>
                </a:tc>
                <a:extLst>
                  <a:ext uri="{0D108BD9-81ED-4DB2-BD59-A6C34878D82A}">
                    <a16:rowId xmlns:a16="http://schemas.microsoft.com/office/drawing/2014/main" val="2947017856"/>
                  </a:ext>
                </a:extLst>
              </a:tr>
              <a:tr h="876892">
                <a:tc>
                  <a:txBody>
                    <a:bodyPr/>
                    <a:lstStyle/>
                    <a:p>
                      <a:r>
                        <a:rPr lang="en-US" dirty="0"/>
                        <a:t>Attention</a:t>
                      </a:r>
                    </a:p>
                  </a:txBody>
                  <a:tcPr/>
                </a:tc>
                <a:tc>
                  <a:txBody>
                    <a:bodyPr/>
                    <a:lstStyle/>
                    <a:p>
                      <a:r>
                        <a:rPr lang="en-US" dirty="0"/>
                        <a:t>Teach how to gain attention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Student is taught to put a pom-pom on the end of their desk to request a staff member to come over to them.</a:t>
                      </a:r>
                    </a:p>
                  </a:txBody>
                  <a:tcPr/>
                </a:tc>
                <a:extLst>
                  <a:ext uri="{0D108BD9-81ED-4DB2-BD59-A6C34878D82A}">
                    <a16:rowId xmlns:a16="http://schemas.microsoft.com/office/drawing/2014/main" val="3255992223"/>
                  </a:ext>
                </a:extLst>
              </a:tr>
              <a:tr h="876892">
                <a:tc>
                  <a:txBody>
                    <a:bodyPr/>
                    <a:lstStyle/>
                    <a:p>
                      <a:r>
                        <a:rPr lang="en-US" dirty="0"/>
                        <a:t>Tangible</a:t>
                      </a:r>
                    </a:p>
                  </a:txBody>
                  <a:tcPr/>
                </a:tc>
                <a:tc>
                  <a:txBody>
                    <a:bodyPr/>
                    <a:lstStyle/>
                    <a:p>
                      <a:r>
                        <a:rPr lang="en-US" dirty="0"/>
                        <a:t>Teach how to give up reinforcers</a:t>
                      </a:r>
                    </a:p>
                    <a:p>
                      <a:endParaRPr lang="en-US" dirty="0"/>
                    </a:p>
                    <a:p>
                      <a:r>
                        <a:rPr lang="en-US" dirty="0"/>
                        <a:t>Teach how to request items</a:t>
                      </a:r>
                    </a:p>
                  </a:txBody>
                  <a:tcPr/>
                </a:tc>
                <a:tc>
                  <a:txBody>
                    <a:bodyPr/>
                    <a:lstStyle/>
                    <a:p>
                      <a:r>
                        <a:rPr lang="en-US" dirty="0"/>
                        <a:t>Student is taught how to put item in bin or give to an adult when prompted “give”.</a:t>
                      </a:r>
                    </a:p>
                    <a:p>
                      <a:endParaRPr lang="en-US" dirty="0"/>
                    </a:p>
                    <a:p>
                      <a:r>
                        <a:rPr lang="en-US" dirty="0"/>
                        <a:t>Student is taught how to ask for preferred item vocally.</a:t>
                      </a:r>
                    </a:p>
                  </a:txBody>
                  <a:tcPr/>
                </a:tc>
                <a:extLst>
                  <a:ext uri="{0D108BD9-81ED-4DB2-BD59-A6C34878D82A}">
                    <a16:rowId xmlns:a16="http://schemas.microsoft.com/office/drawing/2014/main" val="3463305781"/>
                  </a:ext>
                </a:extLst>
              </a:tr>
              <a:tr h="876892">
                <a:tc>
                  <a:txBody>
                    <a:bodyPr/>
                    <a:lstStyle/>
                    <a:p>
                      <a:r>
                        <a:rPr lang="en-US" dirty="0"/>
                        <a:t>Sensory</a:t>
                      </a:r>
                    </a:p>
                  </a:txBody>
                  <a:tcPr/>
                </a:tc>
                <a:tc>
                  <a:txBody>
                    <a:bodyPr/>
                    <a:lstStyle/>
                    <a:p>
                      <a:r>
                        <a:rPr lang="en-US" dirty="0"/>
                        <a:t>Teach how to request sensory input</a:t>
                      </a:r>
                    </a:p>
                  </a:txBody>
                  <a:tcPr/>
                </a:tc>
                <a:tc>
                  <a:txBody>
                    <a:bodyPr/>
                    <a:lstStyle/>
                    <a:p>
                      <a:r>
                        <a:rPr lang="en-US" dirty="0"/>
                        <a:t>Student gives staff a visual cue with a picture of the sensory activity on it.</a:t>
                      </a:r>
                    </a:p>
                  </a:txBody>
                  <a:tcPr/>
                </a:tc>
                <a:extLst>
                  <a:ext uri="{0D108BD9-81ED-4DB2-BD59-A6C34878D82A}">
                    <a16:rowId xmlns:a16="http://schemas.microsoft.com/office/drawing/2014/main" val="4171893290"/>
                  </a:ext>
                </a:extLst>
              </a:tr>
            </a:tbl>
          </a:graphicData>
        </a:graphic>
      </p:graphicFrame>
    </p:spTree>
    <p:extLst>
      <p:ext uri="{BB962C8B-B14F-4D97-AF65-F5344CB8AC3E}">
        <p14:creationId xmlns:p14="http://schemas.microsoft.com/office/powerpoint/2010/main" val="27673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8"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609C298-AD8D-4F22-DEF9-D0026F81EB93}"/>
              </a:ext>
            </a:extLst>
          </p:cNvPr>
          <p:cNvSpPr>
            <a:spLocks noGrp="1"/>
          </p:cNvSpPr>
          <p:nvPr>
            <p:ph type="title"/>
          </p:nvPr>
        </p:nvSpPr>
        <p:spPr>
          <a:xfrm>
            <a:off x="648930" y="629267"/>
            <a:ext cx="9252154" cy="1016654"/>
          </a:xfrm>
        </p:spPr>
        <p:txBody>
          <a:bodyPr>
            <a:normAutofit/>
          </a:bodyPr>
          <a:lstStyle/>
          <a:p>
            <a:r>
              <a:rPr lang="en-US" dirty="0"/>
              <a:t> Replacement Behavior Example</a:t>
            </a:r>
          </a:p>
        </p:txBody>
      </p:sp>
      <p:sp>
        <p:nvSpPr>
          <p:cNvPr id="20" name="Rectangle 19">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11" name="Content Placeholder 10" descr="A close-up of a text&#10;&#10;Description automatically generated">
            <a:extLst>
              <a:ext uri="{FF2B5EF4-FFF2-40B4-BE49-F238E27FC236}">
                <a16:creationId xmlns:a16="http://schemas.microsoft.com/office/drawing/2014/main" id="{0ACE5F87-AE37-A08A-6EB4-79FA6A317612}"/>
              </a:ext>
            </a:extLst>
          </p:cNvPr>
          <p:cNvPicPr>
            <a:picLocks noChangeAspect="1"/>
          </p:cNvPicPr>
          <p:nvPr/>
        </p:nvPicPr>
        <p:blipFill rotWithShape="1">
          <a:blip r:embed="rId3"/>
          <a:srcRect l="369" t="-762" r="76923" b="-1352"/>
          <a:stretch/>
        </p:blipFill>
        <p:spPr>
          <a:xfrm>
            <a:off x="462633" y="2619593"/>
            <a:ext cx="2541823" cy="3657600"/>
          </a:xfrm>
          <a:prstGeom prst="rect">
            <a:avLst/>
          </a:prstGeom>
          <a:effectLst/>
        </p:spPr>
      </p:pic>
      <p:sp>
        <p:nvSpPr>
          <p:cNvPr id="4" name="TextBox 3">
            <a:extLst>
              <a:ext uri="{FF2B5EF4-FFF2-40B4-BE49-F238E27FC236}">
                <a16:creationId xmlns:a16="http://schemas.microsoft.com/office/drawing/2014/main" id="{D82F70E2-0F08-CCE0-37AA-8FADB9191411}"/>
              </a:ext>
            </a:extLst>
          </p:cNvPr>
          <p:cNvSpPr txBox="1"/>
          <p:nvPr/>
        </p:nvSpPr>
        <p:spPr>
          <a:xfrm>
            <a:off x="3048000" y="2679450"/>
            <a:ext cx="8875776" cy="1200329"/>
          </a:xfrm>
          <a:prstGeom prst="rect">
            <a:avLst/>
          </a:prstGeom>
          <a:noFill/>
        </p:spPr>
        <p:txBody>
          <a:bodyPr wrap="square">
            <a:spAutoFit/>
          </a:bodyPr>
          <a:lstStyle/>
          <a:p>
            <a:r>
              <a:rPr lang="en-US" dirty="0">
                <a:solidFill>
                  <a:schemeClr val="bg1"/>
                </a:solidFill>
              </a:rPr>
              <a:t>Student will be taught to raise his hand when he feels like he wants to make a comment to another student to gain assistance from an adult to help facilitate that communication. This will assist with decreasing disruptive behavior within the classroom.</a:t>
            </a:r>
          </a:p>
        </p:txBody>
      </p:sp>
      <p:sp>
        <p:nvSpPr>
          <p:cNvPr id="5" name="TextBox 4">
            <a:extLst>
              <a:ext uri="{FF2B5EF4-FFF2-40B4-BE49-F238E27FC236}">
                <a16:creationId xmlns:a16="http://schemas.microsoft.com/office/drawing/2014/main" id="{7B3D12AE-1BD4-1878-0D65-373E4297DD8A}"/>
              </a:ext>
            </a:extLst>
          </p:cNvPr>
          <p:cNvSpPr txBox="1"/>
          <p:nvPr/>
        </p:nvSpPr>
        <p:spPr>
          <a:xfrm>
            <a:off x="3341996" y="5341935"/>
            <a:ext cx="7534435" cy="369332"/>
          </a:xfrm>
          <a:prstGeom prst="rect">
            <a:avLst/>
          </a:prstGeom>
          <a:noFill/>
        </p:spPr>
        <p:txBody>
          <a:bodyPr wrap="none" rtlCol="0">
            <a:spAutoFit/>
          </a:bodyPr>
          <a:lstStyle/>
          <a:p>
            <a:r>
              <a:rPr lang="en-US" dirty="0">
                <a:solidFill>
                  <a:schemeClr val="bg1"/>
                </a:solidFill>
              </a:rPr>
              <a:t>Note: This replacement behavior targets the function of attention.</a:t>
            </a:r>
            <a:r>
              <a:rPr lang="en-US" dirty="0"/>
              <a:t>.</a:t>
            </a:r>
          </a:p>
        </p:txBody>
      </p:sp>
    </p:spTree>
    <p:extLst>
      <p:ext uri="{BB962C8B-B14F-4D97-AF65-F5344CB8AC3E}">
        <p14:creationId xmlns:p14="http://schemas.microsoft.com/office/powerpoint/2010/main" val="3763755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 name="Picture 3" descr="A cartoon of an elephant running&#10;&#10;AI-generated content may be incorrect.">
            <a:extLst>
              <a:ext uri="{FF2B5EF4-FFF2-40B4-BE49-F238E27FC236}">
                <a16:creationId xmlns:a16="http://schemas.microsoft.com/office/drawing/2014/main" id="{01C8D749-12B9-27EE-8E36-1637302A5BA5}"/>
              </a:ext>
            </a:extLst>
          </p:cNvPr>
          <p:cNvPicPr>
            <a:picLocks noChangeAspect="1"/>
          </p:cNvPicPr>
          <p:nvPr/>
        </p:nvPicPr>
        <p:blipFill>
          <a:blip r:embed="rId3"/>
          <a:srcRect r="2" b="1787"/>
          <a:stretch>
            <a:fillRect/>
          </a:stretch>
        </p:blipFill>
        <p:spPr>
          <a:xfrm>
            <a:off x="7051534" y="1143000"/>
            <a:ext cx="3221686" cy="4754880"/>
          </a:xfrm>
          <a:prstGeom prst="rect">
            <a:avLst/>
          </a:prstGeom>
        </p:spPr>
      </p:pic>
      <p:sp>
        <p:nvSpPr>
          <p:cNvPr id="9" name="Rectangle 8">
            <a:extLst>
              <a:ext uri="{FF2B5EF4-FFF2-40B4-BE49-F238E27FC236}">
                <a16:creationId xmlns:a16="http://schemas.microsoft.com/office/drawing/2014/main" id="{0D93D774-E48C-4FFC-816B-0C472273F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E8532C8-4890-4D08-4D0B-B31F5F68FC08}"/>
              </a:ext>
            </a:extLst>
          </p:cNvPr>
          <p:cNvSpPr>
            <a:spLocks noGrp="1"/>
          </p:cNvSpPr>
          <p:nvPr>
            <p:ph idx="1"/>
          </p:nvPr>
        </p:nvSpPr>
        <p:spPr>
          <a:xfrm>
            <a:off x="650668" y="2438400"/>
            <a:ext cx="6249784" cy="3809999"/>
          </a:xfrm>
        </p:spPr>
        <p:txBody>
          <a:bodyPr>
            <a:normAutofit/>
          </a:bodyPr>
          <a:lstStyle/>
          <a:p>
            <a:r>
              <a:rPr lang="en-US" dirty="0"/>
              <a:t>Practice time! Fill in the replacement behavior for your case study student.</a:t>
            </a:r>
          </a:p>
          <a:p>
            <a:endParaRPr lang="en-US" dirty="0"/>
          </a:p>
        </p:txBody>
      </p:sp>
    </p:spTree>
    <p:extLst>
      <p:ext uri="{BB962C8B-B14F-4D97-AF65-F5344CB8AC3E}">
        <p14:creationId xmlns:p14="http://schemas.microsoft.com/office/powerpoint/2010/main" val="346830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0675339-4520-1462-7838-7F4A944F31F6}"/>
              </a:ext>
            </a:extLst>
          </p:cNvPr>
          <p:cNvSpPr>
            <a:spLocks noGrp="1"/>
          </p:cNvSpPr>
          <p:nvPr>
            <p:ph type="title"/>
          </p:nvPr>
        </p:nvSpPr>
        <p:spPr>
          <a:xfrm>
            <a:off x="648930" y="629267"/>
            <a:ext cx="9252154" cy="1016654"/>
          </a:xfrm>
        </p:spPr>
        <p:txBody>
          <a:bodyPr>
            <a:normAutofit/>
          </a:bodyPr>
          <a:lstStyle/>
          <a:p>
            <a:r>
              <a:rPr lang="en-US"/>
              <a:t>Target Behavior Goal</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9" name="Content Placeholder 8">
            <a:extLst>
              <a:ext uri="{FF2B5EF4-FFF2-40B4-BE49-F238E27FC236}">
                <a16:creationId xmlns:a16="http://schemas.microsoft.com/office/drawing/2014/main" id="{F374DE2C-4CE8-DAAA-0D60-BCBC9FEBD820}"/>
              </a:ext>
            </a:extLst>
          </p:cNvPr>
          <p:cNvSpPr>
            <a:spLocks noGrp="1"/>
          </p:cNvSpPr>
          <p:nvPr>
            <p:ph idx="1"/>
          </p:nvPr>
        </p:nvSpPr>
        <p:spPr>
          <a:xfrm>
            <a:off x="1712796" y="4935762"/>
            <a:ext cx="8997173" cy="1551010"/>
          </a:xfrm>
        </p:spPr>
        <p:txBody>
          <a:bodyPr>
            <a:normAutofit/>
          </a:bodyPr>
          <a:lstStyle/>
          <a:p>
            <a:r>
              <a:rPr lang="en-US" dirty="0">
                <a:solidFill>
                  <a:schemeClr val="bg1"/>
                </a:solidFill>
              </a:rPr>
              <a:t>State the IEP behavioral goal in measurable and observable terms.</a:t>
            </a:r>
          </a:p>
          <a:p>
            <a:r>
              <a:rPr lang="en-US" dirty="0">
                <a:solidFill>
                  <a:schemeClr val="bg1"/>
                </a:solidFill>
              </a:rPr>
              <a:t>Focus on replacement behavior.</a:t>
            </a:r>
          </a:p>
          <a:p>
            <a:r>
              <a:rPr lang="en-US" dirty="0">
                <a:solidFill>
                  <a:schemeClr val="bg1"/>
                </a:solidFill>
              </a:rPr>
              <a:t>Don’t forget to add a goal sheet and </a:t>
            </a:r>
            <a:r>
              <a:rPr lang="en-US">
                <a:solidFill>
                  <a:schemeClr val="bg1"/>
                </a:solidFill>
              </a:rPr>
              <a:t>put goal in IEP!</a:t>
            </a:r>
          </a:p>
        </p:txBody>
      </p:sp>
      <p:pic>
        <p:nvPicPr>
          <p:cNvPr id="5" name="Content Placeholder 4">
            <a:extLst>
              <a:ext uri="{FF2B5EF4-FFF2-40B4-BE49-F238E27FC236}">
                <a16:creationId xmlns:a16="http://schemas.microsoft.com/office/drawing/2014/main" id="{0B49500A-8530-31AC-F352-4BE117660E7B}"/>
              </a:ext>
            </a:extLst>
          </p:cNvPr>
          <p:cNvPicPr>
            <a:picLocks noChangeAspect="1"/>
          </p:cNvPicPr>
          <p:nvPr/>
        </p:nvPicPr>
        <p:blipFill rotWithShape="1">
          <a:blip r:embed="rId3"/>
          <a:srcRect r="505" b="5993"/>
          <a:stretch/>
        </p:blipFill>
        <p:spPr>
          <a:xfrm>
            <a:off x="62917" y="2419427"/>
            <a:ext cx="12065861" cy="2194560"/>
          </a:xfrm>
          <a:prstGeom prst="rect">
            <a:avLst/>
          </a:prstGeom>
          <a:effectLst/>
        </p:spPr>
      </p:pic>
    </p:spTree>
    <p:extLst>
      <p:ext uri="{BB962C8B-B14F-4D97-AF65-F5344CB8AC3E}">
        <p14:creationId xmlns:p14="http://schemas.microsoft.com/office/powerpoint/2010/main" val="2095125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0675339-4520-1462-7838-7F4A944F31F6}"/>
              </a:ext>
            </a:extLst>
          </p:cNvPr>
          <p:cNvSpPr>
            <a:spLocks noGrp="1"/>
          </p:cNvSpPr>
          <p:nvPr>
            <p:ph type="title"/>
          </p:nvPr>
        </p:nvSpPr>
        <p:spPr>
          <a:xfrm>
            <a:off x="648930" y="629267"/>
            <a:ext cx="9252154" cy="1016654"/>
          </a:xfrm>
        </p:spPr>
        <p:txBody>
          <a:bodyPr>
            <a:normAutofit/>
          </a:bodyPr>
          <a:lstStyle/>
          <a:p>
            <a:r>
              <a:rPr lang="en-US"/>
              <a:t>Target Behavior Goal Example</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AFFC885E-C211-F5B3-F39E-4CA041B0C8DC}"/>
              </a:ext>
            </a:extLst>
          </p:cNvPr>
          <p:cNvPicPr>
            <a:picLocks noChangeAspect="1"/>
          </p:cNvPicPr>
          <p:nvPr/>
        </p:nvPicPr>
        <p:blipFill rotWithShape="1">
          <a:blip r:embed="rId3"/>
          <a:srcRect r="76574" b="2807"/>
          <a:stretch/>
        </p:blipFill>
        <p:spPr>
          <a:xfrm>
            <a:off x="-721" y="2683464"/>
            <a:ext cx="2856064" cy="2249376"/>
          </a:xfrm>
          <a:prstGeom prst="rect">
            <a:avLst/>
          </a:prstGeom>
        </p:spPr>
      </p:pic>
      <p:sp>
        <p:nvSpPr>
          <p:cNvPr id="5" name="TextBox 4">
            <a:extLst>
              <a:ext uri="{FF2B5EF4-FFF2-40B4-BE49-F238E27FC236}">
                <a16:creationId xmlns:a16="http://schemas.microsoft.com/office/drawing/2014/main" id="{EB7F34C0-F4D9-EC5D-C0E6-62299AA6A657}"/>
              </a:ext>
            </a:extLst>
          </p:cNvPr>
          <p:cNvSpPr txBox="1"/>
          <p:nvPr/>
        </p:nvSpPr>
        <p:spPr>
          <a:xfrm>
            <a:off x="2855343" y="2776376"/>
            <a:ext cx="8908930" cy="1200329"/>
          </a:xfrm>
          <a:prstGeom prst="rect">
            <a:avLst/>
          </a:prstGeom>
          <a:noFill/>
        </p:spPr>
        <p:txBody>
          <a:bodyPr wrap="square">
            <a:spAutoFit/>
          </a:bodyPr>
          <a:lstStyle/>
          <a:p>
            <a:r>
              <a:rPr lang="en-US" b="0" i="0" dirty="0">
                <a:solidFill>
                  <a:srgbClr val="222222"/>
                </a:solidFill>
                <a:effectLst/>
                <a:latin typeface="Arial" panose="020B0604020202020204" pitchFamily="34" charset="0"/>
              </a:rPr>
              <a:t>By the end of the IEP cycle, </a:t>
            </a:r>
            <a:r>
              <a:rPr lang="en-US" dirty="0">
                <a:solidFill>
                  <a:srgbClr val="222222"/>
                </a:solidFill>
                <a:latin typeface="Arial" panose="020B0604020202020204" pitchFamily="34" charset="0"/>
              </a:rPr>
              <a:t>student</a:t>
            </a:r>
            <a:r>
              <a:rPr lang="en-US" b="0" i="0" dirty="0">
                <a:solidFill>
                  <a:srgbClr val="222222"/>
                </a:solidFill>
                <a:effectLst/>
                <a:latin typeface="Arial" panose="020B0604020202020204" pitchFamily="34" charset="0"/>
              </a:rPr>
              <a:t> will reduce instances of disruptive, attention seeking behavior in class (i.e., blurt outs/shout outs, using unkind language, moaning, cursing, etc.) to no more than 1 per school day, in 4 out of 5 days, as evidence by observational data tracking.</a:t>
            </a:r>
            <a:endParaRPr lang="en-US" dirty="0"/>
          </a:p>
        </p:txBody>
      </p:sp>
    </p:spTree>
    <p:extLst>
      <p:ext uri="{BB962C8B-B14F-4D97-AF65-F5344CB8AC3E}">
        <p14:creationId xmlns:p14="http://schemas.microsoft.com/office/powerpoint/2010/main" val="3173232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 name="Picture 3" descr="A cartoon of a cat and a person&#10;&#10;AI-generated content may be incorrect.">
            <a:extLst>
              <a:ext uri="{FF2B5EF4-FFF2-40B4-BE49-F238E27FC236}">
                <a16:creationId xmlns:a16="http://schemas.microsoft.com/office/drawing/2014/main" id="{F8B152C0-90B0-FE04-0B7F-6255BFBDC616}"/>
              </a:ext>
            </a:extLst>
          </p:cNvPr>
          <p:cNvPicPr>
            <a:picLocks noChangeAspect="1"/>
          </p:cNvPicPr>
          <p:nvPr/>
        </p:nvPicPr>
        <p:blipFill>
          <a:blip r:embed="rId3"/>
          <a:srcRect l="2050" r="-2" b="-2"/>
          <a:stretch>
            <a:fillRect/>
          </a:stretch>
        </p:blipFill>
        <p:spPr>
          <a:xfrm>
            <a:off x="6222426" y="1331981"/>
            <a:ext cx="3474720" cy="3595161"/>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8CFA7DB6-9E1C-4921-AAAA-A5A1EDBCB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2732073-C64D-B0B7-8E86-F6008BD2C674}"/>
              </a:ext>
            </a:extLst>
          </p:cNvPr>
          <p:cNvSpPr>
            <a:spLocks noGrp="1"/>
          </p:cNvSpPr>
          <p:nvPr>
            <p:ph idx="1"/>
          </p:nvPr>
        </p:nvSpPr>
        <p:spPr>
          <a:xfrm>
            <a:off x="647701" y="2438401"/>
            <a:ext cx="4797256" cy="3809998"/>
          </a:xfrm>
        </p:spPr>
        <p:txBody>
          <a:bodyPr>
            <a:normAutofit/>
          </a:bodyPr>
          <a:lstStyle/>
          <a:p>
            <a:r>
              <a:rPr lang="en-US" dirty="0"/>
              <a:t>Practice time! Fill in the target behavior goal for your case study student.</a:t>
            </a:r>
          </a:p>
          <a:p>
            <a:endParaRPr lang="en-US" dirty="0"/>
          </a:p>
        </p:txBody>
      </p:sp>
    </p:spTree>
    <p:extLst>
      <p:ext uri="{BB962C8B-B14F-4D97-AF65-F5344CB8AC3E}">
        <p14:creationId xmlns:p14="http://schemas.microsoft.com/office/powerpoint/2010/main" val="1746907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EF5029D-C6A2-4DFF-A07D-A6D80CBEA091}"/>
              </a:ext>
            </a:extLst>
          </p:cNvPr>
          <p:cNvSpPr>
            <a:spLocks noGrp="1"/>
          </p:cNvSpPr>
          <p:nvPr>
            <p:ph type="title"/>
          </p:nvPr>
        </p:nvSpPr>
        <p:spPr>
          <a:xfrm>
            <a:off x="648930" y="629267"/>
            <a:ext cx="9252154" cy="1016654"/>
          </a:xfrm>
        </p:spPr>
        <p:txBody>
          <a:bodyPr>
            <a:normAutofit/>
          </a:bodyPr>
          <a:lstStyle/>
          <a:p>
            <a:pPr>
              <a:lnSpc>
                <a:spcPct val="90000"/>
              </a:lnSpc>
            </a:pPr>
            <a:r>
              <a:rPr lang="en-US" sz="3300"/>
              <a:t>Direct Instruction of Replacement Behavior</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9" name="Content Placeholder 8">
            <a:extLst>
              <a:ext uri="{FF2B5EF4-FFF2-40B4-BE49-F238E27FC236}">
                <a16:creationId xmlns:a16="http://schemas.microsoft.com/office/drawing/2014/main" id="{B689F1B5-5483-1687-CF94-8DEFE7BBDEDE}"/>
              </a:ext>
            </a:extLst>
          </p:cNvPr>
          <p:cNvSpPr>
            <a:spLocks noGrp="1"/>
          </p:cNvSpPr>
          <p:nvPr>
            <p:ph idx="1"/>
          </p:nvPr>
        </p:nvSpPr>
        <p:spPr>
          <a:xfrm>
            <a:off x="1686560" y="5149428"/>
            <a:ext cx="9113520" cy="1495399"/>
          </a:xfrm>
        </p:spPr>
        <p:txBody>
          <a:bodyPr>
            <a:normAutofit/>
          </a:bodyPr>
          <a:lstStyle/>
          <a:p>
            <a:r>
              <a:rPr lang="en-US">
                <a:solidFill>
                  <a:schemeClr val="bg1"/>
                </a:solidFill>
              </a:rPr>
              <a:t>What is the plan to teach the replacement behavior?</a:t>
            </a:r>
          </a:p>
          <a:p>
            <a:r>
              <a:rPr lang="en-US">
                <a:solidFill>
                  <a:schemeClr val="bg1"/>
                </a:solidFill>
              </a:rPr>
              <a:t>Who will teach the strategy? When will it be taught?</a:t>
            </a:r>
          </a:p>
          <a:p>
            <a:r>
              <a:rPr lang="en-US">
                <a:solidFill>
                  <a:schemeClr val="bg1"/>
                </a:solidFill>
              </a:rPr>
              <a:t>How will this skill be taught to the student? (What is your lesson plan?)</a:t>
            </a:r>
          </a:p>
        </p:txBody>
      </p:sp>
      <p:pic>
        <p:nvPicPr>
          <p:cNvPr id="4" name="Picture 3">
            <a:extLst>
              <a:ext uri="{FF2B5EF4-FFF2-40B4-BE49-F238E27FC236}">
                <a16:creationId xmlns:a16="http://schemas.microsoft.com/office/drawing/2014/main" id="{B1C02325-34BB-BE76-1713-6618423CB771}"/>
              </a:ext>
            </a:extLst>
          </p:cNvPr>
          <p:cNvPicPr>
            <a:picLocks noChangeAspect="1"/>
          </p:cNvPicPr>
          <p:nvPr/>
        </p:nvPicPr>
        <p:blipFill>
          <a:blip r:embed="rId3"/>
          <a:stretch>
            <a:fillRect/>
          </a:stretch>
        </p:blipFill>
        <p:spPr>
          <a:xfrm>
            <a:off x="0" y="2402308"/>
            <a:ext cx="12192000" cy="2720529"/>
          </a:xfrm>
          <a:prstGeom prst="rect">
            <a:avLst/>
          </a:prstGeom>
        </p:spPr>
      </p:pic>
    </p:spTree>
    <p:extLst>
      <p:ext uri="{BB962C8B-B14F-4D97-AF65-F5344CB8AC3E}">
        <p14:creationId xmlns:p14="http://schemas.microsoft.com/office/powerpoint/2010/main" val="2812961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EF5029D-C6A2-4DFF-A07D-A6D80CBEA091}"/>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t>Direct Instruction of Replacement Behavior Example</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graphicFrame>
        <p:nvGraphicFramePr>
          <p:cNvPr id="15" name="Table 14">
            <a:extLst>
              <a:ext uri="{FF2B5EF4-FFF2-40B4-BE49-F238E27FC236}">
                <a16:creationId xmlns:a16="http://schemas.microsoft.com/office/drawing/2014/main" id="{1427B905-6B5A-2FC9-8AA8-93F7E7B0F760}"/>
              </a:ext>
            </a:extLst>
          </p:cNvPr>
          <p:cNvGraphicFramePr>
            <a:graphicFrameLocks noGrp="1"/>
          </p:cNvGraphicFramePr>
          <p:nvPr>
            <p:extLst>
              <p:ext uri="{D42A27DB-BD31-4B8C-83A1-F6EECF244321}">
                <p14:modId xmlns:p14="http://schemas.microsoft.com/office/powerpoint/2010/main" val="2667433139"/>
              </p:ext>
            </p:extLst>
          </p:nvPr>
        </p:nvGraphicFramePr>
        <p:xfrm>
          <a:off x="648930" y="2452905"/>
          <a:ext cx="11038726" cy="4223258"/>
        </p:xfrm>
        <a:graphic>
          <a:graphicData uri="http://schemas.openxmlformats.org/drawingml/2006/table">
            <a:tbl>
              <a:tblPr firstRow="1" firstCol="1" bandRow="1"/>
              <a:tblGrid>
                <a:gridCol w="3678788">
                  <a:extLst>
                    <a:ext uri="{9D8B030D-6E8A-4147-A177-3AD203B41FA5}">
                      <a16:colId xmlns:a16="http://schemas.microsoft.com/office/drawing/2014/main" val="1021999965"/>
                    </a:ext>
                  </a:extLst>
                </a:gridCol>
                <a:gridCol w="3679969">
                  <a:extLst>
                    <a:ext uri="{9D8B030D-6E8A-4147-A177-3AD203B41FA5}">
                      <a16:colId xmlns:a16="http://schemas.microsoft.com/office/drawing/2014/main" val="4225850550"/>
                    </a:ext>
                  </a:extLst>
                </a:gridCol>
                <a:gridCol w="3679969">
                  <a:extLst>
                    <a:ext uri="{9D8B030D-6E8A-4147-A177-3AD203B41FA5}">
                      <a16:colId xmlns:a16="http://schemas.microsoft.com/office/drawing/2014/main" val="3117587699"/>
                    </a:ext>
                  </a:extLst>
                </a:gridCol>
              </a:tblGrid>
              <a:tr h="1758829">
                <a:tc>
                  <a:txBody>
                    <a:bodyPr/>
                    <a:lstStyle/>
                    <a:p>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200" dirty="0">
                          <a:solidFill>
                            <a:schemeClr val="bg1"/>
                          </a:solidFill>
                          <a:effectLst/>
                          <a:latin typeface="+mn-lt"/>
                          <a:ea typeface="+mn-ea"/>
                          <a:cs typeface="+mn-cs"/>
                        </a:rPr>
                        <a:t>Direct Instruction of Replacement Behavior</a:t>
                      </a:r>
                      <a:endParaRPr lang="en-US" sz="1800" kern="1200" dirty="0">
                        <a:solidFill>
                          <a:schemeClr val="bg1"/>
                        </a:solidFill>
                        <a:effectLst/>
                        <a:latin typeface="+mn-lt"/>
                        <a:ea typeface="+mn-ea"/>
                        <a:cs typeface="+mn-cs"/>
                      </a:endParaRPr>
                    </a:p>
                    <a:p>
                      <a:r>
                        <a:rPr lang="en-US" sz="1800" kern="1200" dirty="0">
                          <a:solidFill>
                            <a:schemeClr val="bg1"/>
                          </a:solidFill>
                          <a:effectLst/>
                          <a:latin typeface="+mn-lt"/>
                          <a:ea typeface="+mn-ea"/>
                          <a:cs typeface="+mn-cs"/>
                        </a:rPr>
                        <a:t>What is the plan to teach the replacement behavior? </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1" i="0" kern="1200" dirty="0">
                          <a:solidFill>
                            <a:schemeClr val="bg1"/>
                          </a:solidFill>
                          <a:effectLst/>
                          <a:latin typeface="+mn-lt"/>
                          <a:ea typeface="+mn-ea"/>
                          <a:cs typeface="+mn-cs"/>
                        </a:rPr>
                        <a:t>Who will teach the strategy? When will it be taught?</a:t>
                      </a:r>
                      <a:endParaRPr lang="en-US" sz="1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1800" b="0" i="0" kern="1200" dirty="0">
                          <a:solidFill>
                            <a:schemeClr val="bg1"/>
                          </a:solidFill>
                          <a:effectLst/>
                          <a:latin typeface="+mn-lt"/>
                          <a:ea typeface="+mn-ea"/>
                          <a:cs typeface="+mn-cs"/>
                        </a:rPr>
                        <a:t>Case manager</a:t>
                      </a:r>
                    </a:p>
                    <a:p>
                      <a:r>
                        <a:rPr lang="en-US" sz="1800" b="0" i="0" kern="1200" dirty="0">
                          <a:solidFill>
                            <a:schemeClr val="bg1"/>
                          </a:solidFill>
                          <a:effectLst/>
                          <a:latin typeface="+mn-lt"/>
                          <a:ea typeface="+mn-ea"/>
                          <a:cs typeface="+mn-cs"/>
                        </a:rPr>
                        <a:t>Paraprofessionals </a:t>
                      </a:r>
                    </a:p>
                    <a:p>
                      <a:br>
                        <a:rPr lang="en-US" sz="1800" b="0" i="0" kern="1200" dirty="0">
                          <a:solidFill>
                            <a:schemeClr val="bg1"/>
                          </a:solidFill>
                          <a:effectLst/>
                          <a:latin typeface="+mn-lt"/>
                          <a:ea typeface="+mn-ea"/>
                          <a:cs typeface="+mn-cs"/>
                        </a:rPr>
                      </a:br>
                      <a:endParaRPr lang="en-US" sz="1800" b="0" i="0" kern="1200" dirty="0">
                        <a:solidFill>
                          <a:schemeClr val="bg1"/>
                        </a:solidFill>
                        <a:effectLst/>
                        <a:latin typeface="+mn-lt"/>
                        <a:ea typeface="+mn-ea"/>
                        <a:cs typeface="+mn-cs"/>
                      </a:endParaRPr>
                    </a:p>
                    <a:p>
                      <a:r>
                        <a:rPr lang="en-US" sz="1800" b="0" i="0" kern="1200" dirty="0">
                          <a:solidFill>
                            <a:schemeClr val="bg1"/>
                          </a:solidFill>
                          <a:effectLst/>
                          <a:latin typeface="+mn-lt"/>
                          <a:ea typeface="+mn-ea"/>
                          <a:cs typeface="+mn-cs"/>
                        </a:rPr>
                        <a:t>Social worker will provide explicit instruction in social/emotional learning specifically in social skills and self-regulation skills during social work sessions twice weekly as well as teaching the replacement behavior</a:t>
                      </a:r>
                      <a:r>
                        <a:rPr lang="en-US" sz="1800" b="0" i="0" kern="1200" dirty="0">
                          <a:solidFill>
                            <a:schemeClr val="tx1"/>
                          </a:solidFill>
                          <a:effectLst/>
                          <a:latin typeface="+mn-lt"/>
                          <a:ea typeface="+mn-ea"/>
                          <a:cs typeface="+mn-cs"/>
                        </a:rPr>
                        <a:t>.</a:t>
                      </a:r>
                    </a:p>
                    <a:p>
                      <a:pPr marL="0" marR="0">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a:solidFill>
                            <a:schemeClr val="bg1"/>
                          </a:solidFill>
                          <a:effectLst/>
                          <a:latin typeface="+mn-lt"/>
                          <a:ea typeface="Aptos" panose="020B0004020202020204" pitchFamily="34" charset="0"/>
                          <a:cs typeface="Times New Roman" panose="02020603050405020304" pitchFamily="18" charset="0"/>
                        </a:rPr>
                        <a:t>See next slide</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1718737"/>
                  </a:ext>
                </a:extLst>
              </a:tr>
            </a:tbl>
          </a:graphicData>
        </a:graphic>
      </p:graphicFrame>
    </p:spTree>
    <p:extLst>
      <p:ext uri="{BB962C8B-B14F-4D97-AF65-F5344CB8AC3E}">
        <p14:creationId xmlns:p14="http://schemas.microsoft.com/office/powerpoint/2010/main" val="175802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9" name="Freeform: Shape 2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8EA5B39-3451-6A64-1B34-2DCB192EF7D4}"/>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What is a Behavior Intervention Plan (BIP)?</a:t>
            </a:r>
          </a:p>
        </p:txBody>
      </p:sp>
      <p:sp>
        <p:nvSpPr>
          <p:cNvPr id="3" name="Content Placeholder 2">
            <a:extLst>
              <a:ext uri="{FF2B5EF4-FFF2-40B4-BE49-F238E27FC236}">
                <a16:creationId xmlns:a16="http://schemas.microsoft.com/office/drawing/2014/main" id="{965326ED-BB75-036B-0D2F-13A2E19A09D3}"/>
              </a:ext>
            </a:extLst>
          </p:cNvPr>
          <p:cNvSpPr>
            <a:spLocks noGrp="1"/>
          </p:cNvSpPr>
          <p:nvPr>
            <p:ph idx="1"/>
          </p:nvPr>
        </p:nvSpPr>
        <p:spPr>
          <a:xfrm>
            <a:off x="5204109" y="1645920"/>
            <a:ext cx="5919503" cy="4470821"/>
          </a:xfrm>
        </p:spPr>
        <p:txBody>
          <a:bodyPr>
            <a:normAutofit/>
          </a:bodyPr>
          <a:lstStyle/>
          <a:p>
            <a:pPr marL="0" indent="0">
              <a:lnSpc>
                <a:spcPct val="90000"/>
              </a:lnSpc>
              <a:buNone/>
            </a:pPr>
            <a:r>
              <a:rPr lang="en-US" sz="1900" dirty="0"/>
              <a:t>(Note: An FBA does not need to be completed to create a BIP if the function of the behavior is known)</a:t>
            </a:r>
          </a:p>
          <a:p>
            <a:pPr>
              <a:lnSpc>
                <a:spcPct val="90000"/>
              </a:lnSpc>
            </a:pPr>
            <a:r>
              <a:rPr lang="en-US" sz="1900" dirty="0"/>
              <a:t>A Behavior Intervention Plan (BIP) defines how an educational setting will be changed to improve the behavioral success of the student. The BIP describes how the environment will be changed to prevent occurrences of problem behavior to make the behavior irrelevant, describes the teaching that will occur to give the student alternative ways of behaving to make the problem behavior inefficient, and describes the consequences that will be provided to reinforce appropriate behavior to make the problem behavior ineffective.</a:t>
            </a:r>
          </a:p>
          <a:p>
            <a:pPr>
              <a:lnSpc>
                <a:spcPct val="90000"/>
              </a:lnSpc>
            </a:pPr>
            <a:endParaRPr lang="en-US" sz="1900" dirty="0"/>
          </a:p>
        </p:txBody>
      </p:sp>
    </p:spTree>
    <p:extLst>
      <p:ext uri="{BB962C8B-B14F-4D97-AF65-F5344CB8AC3E}">
        <p14:creationId xmlns:p14="http://schemas.microsoft.com/office/powerpoint/2010/main" val="54004834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1"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92C5AF70-87A9-D781-F1A2-A6459C904F11}"/>
              </a:ext>
            </a:extLst>
          </p:cNvPr>
          <p:cNvSpPr txBox="1"/>
          <p:nvPr/>
        </p:nvSpPr>
        <p:spPr>
          <a:xfrm>
            <a:off x="5069095" y="893655"/>
            <a:ext cx="5919503" cy="4470821"/>
          </a:xfrm>
          <a:prstGeom prst="rect">
            <a:avLst/>
          </a:prstGeom>
        </p:spPr>
        <p:txBody>
          <a:bodyPr vert="horz" lIns="91440" tIns="45720" rIns="91440" bIns="45720" rtlCol="0">
            <a:noAutofit/>
          </a:bodyPr>
          <a:lstStyle/>
          <a:p>
            <a:pPr>
              <a:lnSpc>
                <a:spcPct val="90000"/>
              </a:lnSpc>
              <a:spcBef>
                <a:spcPts val="1000"/>
              </a:spcBef>
              <a:buClr>
                <a:schemeClr val="accent1">
                  <a:lumMod val="60000"/>
                  <a:lumOff val="40000"/>
                </a:schemeClr>
              </a:buClr>
              <a:buSzPct val="80000"/>
            </a:pPr>
            <a:r>
              <a:rPr lang="en-US" sz="1050" dirty="0">
                <a:latin typeface="+mj-lt"/>
                <a:ea typeface="+mj-ea"/>
                <a:cs typeface="+mj-cs"/>
              </a:rPr>
              <a:t>Teach Intervention: Raise Hand</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What will be done?</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 Prior to implementing the intervention in </a:t>
            </a:r>
            <a:r>
              <a:rPr lang="en-US" sz="1050">
                <a:latin typeface="+mj-lt"/>
                <a:ea typeface="+mj-ea"/>
                <a:cs typeface="+mj-cs"/>
              </a:rPr>
              <a:t>the  </a:t>
            </a:r>
            <a:r>
              <a:rPr lang="en-US" sz="1050" dirty="0">
                <a:latin typeface="+mj-lt"/>
                <a:ea typeface="+mj-ea"/>
                <a:cs typeface="+mj-cs"/>
              </a:rPr>
              <a:t>classroom, the special education case manager will review exactly how the student will raise his hand for communication. The instructions will include (a) when he should raise his hand; (b) what he does when he raises his hand (c) what will happen when he raises his hand:</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a. When the student wants to answer a question, ask a question or make a comment will raise his hand.</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b. Student will raise hand and wait (hand up, voice off, remain in location where hand was initially raised) for response from an adult.</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c. When student raises their hand the staff will acknowledge the hand raise by saying "(Student name) I see you hand, I am coming to you" staff will immediately walk to student (see fading plan for further information)</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Implementing the intervention:</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Throughout the school day the student will be prompted to raise hand to engage making comments, asking/answering questions: (all other forms of attention seeking behavior defined in target behavior will be put on extinction (attention will not be provided for the target problem behavior). Prompts will be faded out when student begins to raise his hand on his own.</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Student begins to engage in disruptive behavior.</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Staff will immediately prompt student to raise their hand (prompt through visual or verbal cue, when using either cue provide in a way that other students are unaware of the cue)</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When student raises hand (arm is extended with hand elevated past student shoulder), staff will immediately respond and provide student with attention. Staff will say "(Student name) I see you hand, I am coming to you" Staff will immediately go to student and ask, "What do you need?"</a:t>
            </a:r>
          </a:p>
          <a:p>
            <a:pPr>
              <a:lnSpc>
                <a:spcPct val="90000"/>
              </a:lnSpc>
              <a:spcBef>
                <a:spcPts val="1000"/>
              </a:spcBef>
              <a:buClr>
                <a:schemeClr val="accent1">
                  <a:lumMod val="60000"/>
                  <a:lumOff val="40000"/>
                </a:schemeClr>
              </a:buClr>
              <a:buSzPct val="80000"/>
              <a:buFont typeface="Wingdings 3" charset="2"/>
              <a:buChar char=""/>
            </a:pPr>
            <a:r>
              <a:rPr lang="en-US" sz="1050" dirty="0">
                <a:latin typeface="+mj-lt"/>
                <a:ea typeface="+mj-ea"/>
                <a:cs typeface="+mj-cs"/>
              </a:rPr>
              <a:t>If student does not raise hand (hand stays below shoulder level) attention will not be provided</a:t>
            </a:r>
          </a:p>
        </p:txBody>
      </p:sp>
    </p:spTree>
    <p:extLst>
      <p:ext uri="{BB962C8B-B14F-4D97-AF65-F5344CB8AC3E}">
        <p14:creationId xmlns:p14="http://schemas.microsoft.com/office/powerpoint/2010/main" val="250475371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5381ACB-801B-9796-6583-74887364C6AD}"/>
            </a:ext>
          </a:extLst>
        </p:cNvPr>
        <p:cNvGrpSpPr/>
        <p:nvPr/>
      </p:nvGrpSpPr>
      <p:grpSpPr>
        <a:xfrm>
          <a:off x="0" y="0"/>
          <a:ext cx="0" cy="0"/>
          <a:chOff x="0" y="0"/>
          <a:chExt cx="0" cy="0"/>
        </a:xfrm>
      </p:grpSpPr>
      <p:pic>
        <p:nvPicPr>
          <p:cNvPr id="64" name="Picture 63">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0" name="Picture 69">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6" name="Rectangle 7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80" name="Freeform: Shape 7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F8848A35-EEA0-AA80-96DE-F3C0543B09B2}"/>
              </a:ext>
            </a:extLst>
          </p:cNvPr>
          <p:cNvSpPr txBox="1"/>
          <p:nvPr/>
        </p:nvSpPr>
        <p:spPr>
          <a:xfrm>
            <a:off x="5204109" y="785004"/>
            <a:ext cx="5919503" cy="6072996"/>
          </a:xfrm>
          <a:prstGeom prst="rect">
            <a:avLst/>
          </a:prstGeom>
        </p:spPr>
        <p:txBody>
          <a:bodyPr vert="horz" lIns="91440" tIns="45720" rIns="91440" bIns="45720" rtlCol="0">
            <a:normAutofit fontScale="92500"/>
          </a:bodyPr>
          <a:lstStyle/>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Prompt fade</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Student begins to engage in disruptive behavior.</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Staff will wait 3 seconds to provide prompt (if needed, student does not begin to move hand in an upward motion) for student to raise their hand (prompt through visual or verbal cue, when using either cue provide in a way that other students are unaware of the cue)</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When student raises hand, staff will immediately respond and provide student with attention. "(Student name) I see you hand, I am coming to you" Staff will immediately go to student and ask, "What do you need?"</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If student does not raise hand (student does not move hand above shoulder height) attention will not be provided</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After 5 days of student raising their hand with 80% accuracy fade prompt to 5 second wait</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After 5 days of student raising hand with 5 second prompt with 80% accuracy fade to 10 second prompt if needed.</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Attention fade:</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Once student is raising their hand independently, staff will begin to fade attention.</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At the beginning of the intervention attention will be provided to student immediately upon them raising their hand</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When student is independently raising their hand across 5 days without displaying disruptive behaviors, staff will say "be there in just a second" and wait for 5 seconds before providing the student with attention. This will be done on an intermittent basis with a fixed ratio of 5 (every hand raises but the 5</a:t>
            </a:r>
            <a:r>
              <a:rPr lang="en-US" sz="1200" baseline="30000" dirty="0">
                <a:effectLst/>
                <a:latin typeface="+mj-lt"/>
                <a:ea typeface="+mj-ea"/>
                <a:cs typeface="+mj-cs"/>
              </a:rPr>
              <a:t>th</a:t>
            </a:r>
            <a:r>
              <a:rPr lang="en-US" sz="1200" dirty="0">
                <a:effectLst/>
                <a:latin typeface="+mj-lt"/>
                <a:ea typeface="+mj-ea"/>
                <a:cs typeface="+mj-cs"/>
              </a:rPr>
              <a:t> one will get immediate attention, the 5</a:t>
            </a:r>
            <a:r>
              <a:rPr lang="en-US" sz="1200" baseline="30000" dirty="0">
                <a:effectLst/>
                <a:latin typeface="+mj-lt"/>
                <a:ea typeface="+mj-ea"/>
                <a:cs typeface="+mj-cs"/>
              </a:rPr>
              <a:t>th</a:t>
            </a:r>
            <a:r>
              <a:rPr lang="en-US" sz="1200" dirty="0">
                <a:effectLst/>
                <a:latin typeface="+mj-lt"/>
                <a:ea typeface="+mj-ea"/>
                <a:cs typeface="+mj-cs"/>
              </a:rPr>
              <a:t> one will be the delayed attention one)</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The above step will be repeated expanding 5 seconds to a 10 second wait time for attention to be provided.</a:t>
            </a:r>
          </a:p>
          <a:p>
            <a:pPr>
              <a:lnSpc>
                <a:spcPct val="90000"/>
              </a:lnSpc>
              <a:spcBef>
                <a:spcPts val="1000"/>
              </a:spcBef>
              <a:buClr>
                <a:schemeClr val="accent1">
                  <a:lumMod val="60000"/>
                  <a:lumOff val="40000"/>
                </a:schemeClr>
              </a:buClr>
              <a:buSzPct val="80000"/>
              <a:buFont typeface="Wingdings 3" charset="2"/>
              <a:buChar char=""/>
            </a:pPr>
            <a:r>
              <a:rPr lang="en-US" sz="1200" dirty="0">
                <a:effectLst/>
                <a:latin typeface="+mj-lt"/>
                <a:ea typeface="+mj-ea"/>
                <a:cs typeface="+mj-cs"/>
              </a:rPr>
              <a:t>The attention fade out will continue until attention is provided at a typical rate.</a:t>
            </a:r>
            <a:br>
              <a:rPr lang="en-US" sz="700" dirty="0">
                <a:effectLst/>
                <a:latin typeface="+mj-lt"/>
                <a:ea typeface="+mj-ea"/>
                <a:cs typeface="+mj-cs"/>
              </a:rPr>
            </a:br>
            <a:endParaRPr lang="en-US" sz="700" dirty="0">
              <a:latin typeface="+mj-lt"/>
              <a:ea typeface="+mj-ea"/>
              <a:cs typeface="+mj-cs"/>
            </a:endParaRPr>
          </a:p>
        </p:txBody>
      </p:sp>
    </p:spTree>
    <p:extLst>
      <p:ext uri="{BB962C8B-B14F-4D97-AF65-F5344CB8AC3E}">
        <p14:creationId xmlns:p14="http://schemas.microsoft.com/office/powerpoint/2010/main" val="45663737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AC00AF-4588-D947-E833-F9B95E75B629}"/>
              </a:ext>
            </a:extLst>
          </p:cNvPr>
          <p:cNvPicPr>
            <a:picLocks noChangeAspect="1"/>
          </p:cNvPicPr>
          <p:nvPr/>
        </p:nvPicPr>
        <p:blipFill>
          <a:blip r:embed="rId3"/>
          <a:srcRect l="16743" r="11253" b="-1"/>
          <a:stretch>
            <a:fillRect/>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8CFA7DB6-9E1C-4921-AAAA-A5A1EDBCB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B98F691-A7D6-CD3E-C6FC-A0E00C23167F}"/>
              </a:ext>
            </a:extLst>
          </p:cNvPr>
          <p:cNvSpPr>
            <a:spLocks noGrp="1"/>
          </p:cNvSpPr>
          <p:nvPr>
            <p:ph idx="1"/>
          </p:nvPr>
        </p:nvSpPr>
        <p:spPr>
          <a:xfrm>
            <a:off x="647701" y="2438401"/>
            <a:ext cx="4797256" cy="3809998"/>
          </a:xfrm>
        </p:spPr>
        <p:txBody>
          <a:bodyPr>
            <a:normAutofit/>
          </a:bodyPr>
          <a:lstStyle/>
          <a:p>
            <a:r>
              <a:rPr lang="en-US" dirty="0"/>
              <a:t>Practice time! Fill in the direct instruction of replacement behavior for your case study student.</a:t>
            </a:r>
          </a:p>
          <a:p>
            <a:endParaRPr lang="en-US" dirty="0"/>
          </a:p>
        </p:txBody>
      </p:sp>
    </p:spTree>
    <p:extLst>
      <p:ext uri="{BB962C8B-B14F-4D97-AF65-F5344CB8AC3E}">
        <p14:creationId xmlns:p14="http://schemas.microsoft.com/office/powerpoint/2010/main" val="2593952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58AF278-6232-1E01-F9C3-AE328AAFB3D9}"/>
              </a:ext>
            </a:extLst>
          </p:cNvPr>
          <p:cNvSpPr>
            <a:spLocks noGrp="1"/>
          </p:cNvSpPr>
          <p:nvPr>
            <p:ph type="title"/>
          </p:nvPr>
        </p:nvSpPr>
        <p:spPr>
          <a:xfrm>
            <a:off x="648930" y="629267"/>
            <a:ext cx="9252154" cy="1016654"/>
          </a:xfrm>
        </p:spPr>
        <p:txBody>
          <a:bodyPr>
            <a:normAutofit/>
          </a:bodyPr>
          <a:lstStyle/>
          <a:p>
            <a:r>
              <a:rPr lang="en-US"/>
              <a:t>Preventative Strategies</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7FD51992-5A5C-F34D-FDF7-496ECF0EC327}"/>
              </a:ext>
            </a:extLst>
          </p:cNvPr>
          <p:cNvPicPr>
            <a:picLocks noChangeAspect="1"/>
          </p:cNvPicPr>
          <p:nvPr/>
        </p:nvPicPr>
        <p:blipFill>
          <a:blip r:embed="rId3"/>
          <a:stretch>
            <a:fillRect/>
          </a:stretch>
        </p:blipFill>
        <p:spPr>
          <a:xfrm>
            <a:off x="135746" y="2750817"/>
            <a:ext cx="11920203" cy="3240407"/>
          </a:xfrm>
          <a:prstGeom prst="rect">
            <a:avLst/>
          </a:prstGeom>
        </p:spPr>
      </p:pic>
      <p:sp>
        <p:nvSpPr>
          <p:cNvPr id="3" name="TextBox 2">
            <a:extLst>
              <a:ext uri="{FF2B5EF4-FFF2-40B4-BE49-F238E27FC236}">
                <a16:creationId xmlns:a16="http://schemas.microsoft.com/office/drawing/2014/main" id="{646FA44A-8CFE-487C-F28D-95040163A776}"/>
              </a:ext>
            </a:extLst>
          </p:cNvPr>
          <p:cNvSpPr txBox="1"/>
          <p:nvPr/>
        </p:nvSpPr>
        <p:spPr>
          <a:xfrm>
            <a:off x="2955689" y="6096391"/>
            <a:ext cx="8991600" cy="369332"/>
          </a:xfrm>
          <a:prstGeom prst="rect">
            <a:avLst/>
          </a:prstGeom>
          <a:noFill/>
        </p:spPr>
        <p:txBody>
          <a:bodyPr wrap="square" rtlCol="0">
            <a:spAutoFit/>
          </a:bodyPr>
          <a:lstStyle/>
          <a:p>
            <a:r>
              <a:rPr lang="en-US" dirty="0">
                <a:solidFill>
                  <a:schemeClr val="bg1"/>
                </a:solidFill>
              </a:rPr>
              <a:t>Think about accommodations and modifications</a:t>
            </a:r>
          </a:p>
        </p:txBody>
      </p:sp>
    </p:spTree>
    <p:extLst>
      <p:ext uri="{BB962C8B-B14F-4D97-AF65-F5344CB8AC3E}">
        <p14:creationId xmlns:p14="http://schemas.microsoft.com/office/powerpoint/2010/main" val="3226653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58AF278-6232-1E01-F9C3-AE328AAFB3D9}"/>
              </a:ext>
            </a:extLst>
          </p:cNvPr>
          <p:cNvSpPr>
            <a:spLocks noGrp="1"/>
          </p:cNvSpPr>
          <p:nvPr>
            <p:ph type="title"/>
          </p:nvPr>
        </p:nvSpPr>
        <p:spPr>
          <a:xfrm>
            <a:off x="648930" y="629267"/>
            <a:ext cx="9252154" cy="1016654"/>
          </a:xfrm>
        </p:spPr>
        <p:txBody>
          <a:bodyPr>
            <a:normAutofit/>
          </a:bodyPr>
          <a:lstStyle/>
          <a:p>
            <a:r>
              <a:rPr lang="en-US"/>
              <a:t>Preventative Strategies Example</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5" name="Picture 4">
            <a:extLst>
              <a:ext uri="{FF2B5EF4-FFF2-40B4-BE49-F238E27FC236}">
                <a16:creationId xmlns:a16="http://schemas.microsoft.com/office/drawing/2014/main" id="{D0AF8977-9C63-8567-DD25-F2E3DE1CA8D2}"/>
              </a:ext>
            </a:extLst>
          </p:cNvPr>
          <p:cNvPicPr>
            <a:picLocks noChangeAspect="1"/>
          </p:cNvPicPr>
          <p:nvPr/>
        </p:nvPicPr>
        <p:blipFill>
          <a:blip r:embed="rId3"/>
          <a:stretch>
            <a:fillRect/>
          </a:stretch>
        </p:blipFill>
        <p:spPr>
          <a:xfrm>
            <a:off x="0" y="0"/>
            <a:ext cx="12192000" cy="6761950"/>
          </a:xfrm>
          <a:prstGeom prst="rect">
            <a:avLst/>
          </a:prstGeom>
        </p:spPr>
      </p:pic>
    </p:spTree>
    <p:extLst>
      <p:ext uri="{BB962C8B-B14F-4D97-AF65-F5344CB8AC3E}">
        <p14:creationId xmlns:p14="http://schemas.microsoft.com/office/powerpoint/2010/main" val="140451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 name="Picture 3" descr="A poster with cartoon animals&#10;&#10;AI-generated content may be incorrect.">
            <a:extLst>
              <a:ext uri="{FF2B5EF4-FFF2-40B4-BE49-F238E27FC236}">
                <a16:creationId xmlns:a16="http://schemas.microsoft.com/office/drawing/2014/main" id="{F2502D57-E0F8-1B42-23A9-4C52E3036921}"/>
              </a:ext>
            </a:extLst>
          </p:cNvPr>
          <p:cNvPicPr>
            <a:picLocks noChangeAspect="1"/>
          </p:cNvPicPr>
          <p:nvPr/>
        </p:nvPicPr>
        <p:blipFill>
          <a:blip r:embed="rId3"/>
          <a:srcRect r="1" b="5780"/>
          <a:stretch>
            <a:fillRect/>
          </a:stretch>
        </p:blipFill>
        <p:spPr>
          <a:xfrm>
            <a:off x="6096000" y="911356"/>
            <a:ext cx="3657600" cy="3784380"/>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8CFA7DB6-9E1C-4921-AAAA-A5A1EDBCB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72092D3-14C0-3802-5F63-10663B5613A4}"/>
              </a:ext>
            </a:extLst>
          </p:cNvPr>
          <p:cNvSpPr>
            <a:spLocks noGrp="1"/>
          </p:cNvSpPr>
          <p:nvPr>
            <p:ph idx="1"/>
          </p:nvPr>
        </p:nvSpPr>
        <p:spPr>
          <a:xfrm>
            <a:off x="647701" y="2438401"/>
            <a:ext cx="4797256" cy="3809998"/>
          </a:xfrm>
        </p:spPr>
        <p:txBody>
          <a:bodyPr>
            <a:normAutofit/>
          </a:bodyPr>
          <a:lstStyle/>
          <a:p>
            <a:r>
              <a:rPr lang="en-US" dirty="0"/>
              <a:t>Practice time! Fill in the preventative strategies for your case study student.</a:t>
            </a:r>
          </a:p>
          <a:p>
            <a:endParaRPr lang="en-US" dirty="0"/>
          </a:p>
        </p:txBody>
      </p:sp>
    </p:spTree>
    <p:extLst>
      <p:ext uri="{BB962C8B-B14F-4D97-AF65-F5344CB8AC3E}">
        <p14:creationId xmlns:p14="http://schemas.microsoft.com/office/powerpoint/2010/main" val="3928800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56D161E-7CFA-FC18-9B37-C01AD8E10819}"/>
              </a:ext>
            </a:extLst>
          </p:cNvPr>
          <p:cNvSpPr>
            <a:spLocks noGrp="1"/>
          </p:cNvSpPr>
          <p:nvPr>
            <p:ph type="title"/>
          </p:nvPr>
        </p:nvSpPr>
        <p:spPr>
          <a:xfrm>
            <a:off x="648930" y="629267"/>
            <a:ext cx="9252154" cy="1016654"/>
          </a:xfrm>
        </p:spPr>
        <p:txBody>
          <a:bodyPr>
            <a:normAutofit/>
          </a:bodyPr>
          <a:lstStyle/>
          <a:p>
            <a:r>
              <a:rPr lang="en-US"/>
              <a:t>Positive Reinforcement System</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Picture 6" descr="A white paper with black text&#10;&#10;Description automatically generated">
            <a:extLst>
              <a:ext uri="{FF2B5EF4-FFF2-40B4-BE49-F238E27FC236}">
                <a16:creationId xmlns:a16="http://schemas.microsoft.com/office/drawing/2014/main" id="{C784FA99-3AB5-C496-7D72-8344358493C7}"/>
              </a:ext>
            </a:extLst>
          </p:cNvPr>
          <p:cNvPicPr>
            <a:picLocks noChangeAspect="1"/>
          </p:cNvPicPr>
          <p:nvPr/>
        </p:nvPicPr>
        <p:blipFill>
          <a:blip r:embed="rId3"/>
          <a:stretch>
            <a:fillRect/>
          </a:stretch>
        </p:blipFill>
        <p:spPr>
          <a:xfrm>
            <a:off x="164610" y="2724152"/>
            <a:ext cx="11862475" cy="3291840"/>
          </a:xfrm>
          <a:prstGeom prst="rect">
            <a:avLst/>
          </a:prstGeom>
          <a:effectLst/>
        </p:spPr>
      </p:pic>
    </p:spTree>
    <p:extLst>
      <p:ext uri="{BB962C8B-B14F-4D97-AF65-F5344CB8AC3E}">
        <p14:creationId xmlns:p14="http://schemas.microsoft.com/office/powerpoint/2010/main" val="1791981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1" name="Picture 10">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0D78A43-65B3-490E-A85E-D2C42F7FF486}"/>
              </a:ext>
            </a:extLst>
          </p:cNvPr>
          <p:cNvSpPr>
            <a:spLocks noGrp="1"/>
          </p:cNvSpPr>
          <p:nvPr>
            <p:ph type="title"/>
          </p:nvPr>
        </p:nvSpPr>
        <p:spPr>
          <a:xfrm>
            <a:off x="648930" y="629267"/>
            <a:ext cx="9252154" cy="1016654"/>
          </a:xfrm>
        </p:spPr>
        <p:txBody>
          <a:bodyPr vert="horz" lIns="91440" tIns="45720" rIns="91440" bIns="45720" rtlCol="0" anchor="t">
            <a:normAutofit/>
          </a:bodyPr>
          <a:lstStyle/>
          <a:p>
            <a:pPr>
              <a:spcBef>
                <a:spcPct val="0"/>
              </a:spcBef>
            </a:pPr>
            <a:r>
              <a:rPr lang="en-US" sz="4200" b="0">
                <a:solidFill>
                  <a:srgbClr val="EBEBEB"/>
                </a:solidFill>
                <a:latin typeface="+mj-lt"/>
                <a:ea typeface="+mj-ea"/>
                <a:cs typeface="+mj-cs"/>
              </a:rPr>
              <a:t>What is reinforcement?</a:t>
            </a:r>
          </a:p>
        </p:txBody>
      </p:sp>
      <p:sp>
        <p:nvSpPr>
          <p:cNvPr id="25" name="Rectangle 24">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Text Placeholder 2">
            <a:extLst>
              <a:ext uri="{FF2B5EF4-FFF2-40B4-BE49-F238E27FC236}">
                <a16:creationId xmlns:a16="http://schemas.microsoft.com/office/drawing/2014/main" id="{3FB81DB5-A3D8-E470-5DFB-AA2D7A779FAF}"/>
              </a:ext>
            </a:extLst>
          </p:cNvPr>
          <p:cNvGraphicFramePr/>
          <p:nvPr>
            <p:extLst>
              <p:ext uri="{D42A27DB-BD31-4B8C-83A1-F6EECF244321}">
                <p14:modId xmlns:p14="http://schemas.microsoft.com/office/powerpoint/2010/main" val="204136106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95440814"/>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25" name="Picture 24">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 name="Oval 26">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9" name="Picture 28">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1" name="Picture 30">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3" name="Rectangle 32">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0D78A43-65B3-490E-A85E-D2C42F7FF486}"/>
              </a:ext>
            </a:extLst>
          </p:cNvPr>
          <p:cNvSpPr>
            <a:spLocks noGrp="1"/>
          </p:cNvSpPr>
          <p:nvPr>
            <p:ph type="title"/>
          </p:nvPr>
        </p:nvSpPr>
        <p:spPr>
          <a:xfrm>
            <a:off x="648930" y="629267"/>
            <a:ext cx="9252154" cy="1016654"/>
          </a:xfrm>
        </p:spPr>
        <p:txBody>
          <a:bodyPr vert="horz" lIns="91440" tIns="45720" rIns="91440" bIns="45720" rtlCol="0" anchor="t">
            <a:normAutofit/>
          </a:bodyPr>
          <a:lstStyle/>
          <a:p>
            <a:pPr>
              <a:lnSpc>
                <a:spcPct val="90000"/>
              </a:lnSpc>
              <a:spcBef>
                <a:spcPct val="0"/>
              </a:spcBef>
            </a:pPr>
            <a:r>
              <a:rPr lang="en-US" sz="3300" b="0">
                <a:solidFill>
                  <a:srgbClr val="EBEBEB"/>
                </a:solidFill>
                <a:latin typeface="+mj-lt"/>
                <a:ea typeface="+mj-ea"/>
                <a:cs typeface="+mj-cs"/>
              </a:rPr>
              <a:t>Something to think about with Reinforcement!</a:t>
            </a:r>
          </a:p>
        </p:txBody>
      </p:sp>
      <p:sp>
        <p:nvSpPr>
          <p:cNvPr id="39" name="Rectangle 38">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Shape 40">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8" name="Text Placeholder 2">
            <a:extLst>
              <a:ext uri="{FF2B5EF4-FFF2-40B4-BE49-F238E27FC236}">
                <a16:creationId xmlns:a16="http://schemas.microsoft.com/office/drawing/2014/main" id="{F28B7FA5-FE51-DC2C-4ADE-C647CE726F8A}"/>
              </a:ext>
            </a:extLst>
          </p:cNvPr>
          <p:cNvGraphicFramePr/>
          <p:nvPr>
            <p:extLst>
              <p:ext uri="{D42A27DB-BD31-4B8C-83A1-F6EECF244321}">
                <p14:modId xmlns:p14="http://schemas.microsoft.com/office/powerpoint/2010/main" val="1704400126"/>
              </p:ext>
            </p:extLst>
          </p:nvPr>
        </p:nvGraphicFramePr>
        <p:xfrm>
          <a:off x="648930" y="2502332"/>
          <a:ext cx="10895370" cy="39622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26947190"/>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42" name="Picture 41">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3" name="Oval 4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4" name="Picture 43">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5" name="Picture 44">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6" name="Rectangle 45">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22081-EA98-C739-0CAC-4C23810020EC}"/>
              </a:ext>
            </a:extLst>
          </p:cNvPr>
          <p:cNvSpPr>
            <a:spLocks noGrp="1"/>
          </p:cNvSpPr>
          <p:nvPr>
            <p:ph type="title"/>
          </p:nvPr>
        </p:nvSpPr>
        <p:spPr>
          <a:xfrm>
            <a:off x="643855" y="1447800"/>
            <a:ext cx="3108626" cy="4572000"/>
          </a:xfrm>
        </p:spPr>
        <p:txBody>
          <a:bodyPr vert="horz" lIns="91440" tIns="45720" rIns="91440" bIns="45720" rtlCol="0" anchor="ctr">
            <a:normAutofit/>
          </a:bodyPr>
          <a:lstStyle/>
          <a:p>
            <a:pPr>
              <a:spcBef>
                <a:spcPct val="0"/>
              </a:spcBef>
            </a:pPr>
            <a:r>
              <a:rPr lang="en-US" sz="3200" b="0">
                <a:solidFill>
                  <a:srgbClr val="EBEBEB"/>
                </a:solidFill>
                <a:latin typeface="+mj-lt"/>
                <a:ea typeface="+mj-ea"/>
                <a:cs typeface="+mj-cs"/>
              </a:rPr>
              <a:t>Reinforcement Schedules</a:t>
            </a:r>
          </a:p>
        </p:txBody>
      </p:sp>
      <p:sp>
        <p:nvSpPr>
          <p:cNvPr id="48" name="Freeform: Shape 47">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0" name="Rectangle 49">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1" name="Content Placeholder 2">
            <a:extLst>
              <a:ext uri="{FF2B5EF4-FFF2-40B4-BE49-F238E27FC236}">
                <a16:creationId xmlns:a16="http://schemas.microsoft.com/office/drawing/2014/main" id="{664807BC-620F-AEF0-F74C-1EEF38BE167C}"/>
              </a:ext>
            </a:extLst>
          </p:cNvPr>
          <p:cNvGraphicFramePr/>
          <p:nvPr>
            <p:extLst>
              <p:ext uri="{D42A27DB-BD31-4B8C-83A1-F6EECF244321}">
                <p14:modId xmlns:p14="http://schemas.microsoft.com/office/powerpoint/2010/main" val="139194345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916606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EF5063D-551C-1AB1-C2AB-BEF7F66DB475}"/>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When to consider a BIP?</a:t>
            </a:r>
          </a:p>
        </p:txBody>
      </p:sp>
      <p:sp>
        <p:nvSpPr>
          <p:cNvPr id="3" name="Content Placeholder 2">
            <a:extLst>
              <a:ext uri="{FF2B5EF4-FFF2-40B4-BE49-F238E27FC236}">
                <a16:creationId xmlns:a16="http://schemas.microsoft.com/office/drawing/2014/main" id="{92B42B02-06BB-DD6B-8FEF-E3BC4EC18412}"/>
              </a:ext>
            </a:extLst>
          </p:cNvPr>
          <p:cNvSpPr>
            <a:spLocks noGrp="1"/>
          </p:cNvSpPr>
          <p:nvPr>
            <p:ph idx="1"/>
          </p:nvPr>
        </p:nvSpPr>
        <p:spPr>
          <a:xfrm>
            <a:off x="5204109" y="1645920"/>
            <a:ext cx="5919503" cy="4470821"/>
          </a:xfrm>
        </p:spPr>
        <p:txBody>
          <a:bodyPr>
            <a:normAutofit/>
          </a:bodyPr>
          <a:lstStyle/>
          <a:p>
            <a:pPr marL="0" marR="0">
              <a:spcAft>
                <a:spcPts val="800"/>
              </a:spcAft>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kern="100" dirty="0">
                <a:effectLst/>
                <a:latin typeface="+mn-lt"/>
                <a:ea typeface="Aptos" panose="020B0004020202020204" pitchFamily="34" charset="0"/>
                <a:cs typeface="Times New Roman" panose="02020603050405020304" pitchFamily="18" charset="0"/>
              </a:rPr>
              <a:t>A team may consider the need for a behavior plan when the existing basic classroom supports aren’t working or a student’s behavioral concerns are increasing in frequency or intensity. Behaviors targeted should only be those that are impeding the student’s learning or safety or the learning and safety of others. If a behavior seems “different” but isn’t harmful, it may not need to be changed.</a:t>
            </a:r>
          </a:p>
          <a:p>
            <a:endParaRPr lang="en-US" dirty="0"/>
          </a:p>
        </p:txBody>
      </p:sp>
    </p:spTree>
    <p:extLst>
      <p:ext uri="{BB962C8B-B14F-4D97-AF65-F5344CB8AC3E}">
        <p14:creationId xmlns:p14="http://schemas.microsoft.com/office/powerpoint/2010/main" val="244660518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6DC2-1C11-1624-304A-8B2B0A640668}"/>
              </a:ext>
            </a:extLst>
          </p:cNvPr>
          <p:cNvSpPr>
            <a:spLocks noGrp="1"/>
          </p:cNvSpPr>
          <p:nvPr>
            <p:ph type="title"/>
          </p:nvPr>
        </p:nvSpPr>
        <p:spPr/>
        <p:txBody>
          <a:bodyPr anchor="ctr">
            <a:normAutofit/>
          </a:bodyPr>
          <a:lstStyle/>
          <a:p>
            <a:r>
              <a:rPr lang="en-US" sz="4000" dirty="0">
                <a:ea typeface="+mj-lt"/>
                <a:cs typeface="+mj-lt"/>
              </a:rPr>
              <a:t>Continuous Reinforcement Schedule</a:t>
            </a:r>
            <a:endParaRPr lang="en-US" sz="4000" dirty="0"/>
          </a:p>
        </p:txBody>
      </p:sp>
      <p:graphicFrame>
        <p:nvGraphicFramePr>
          <p:cNvPr id="5" name="Content Placeholder 2">
            <a:extLst>
              <a:ext uri="{FF2B5EF4-FFF2-40B4-BE49-F238E27FC236}">
                <a16:creationId xmlns:a16="http://schemas.microsoft.com/office/drawing/2014/main" id="{848FFDC2-0C05-ED9A-2FB6-5665C7C8996A}"/>
              </a:ext>
            </a:extLst>
          </p:cNvPr>
          <p:cNvGraphicFramePr>
            <a:graphicFrameLocks noGrp="1"/>
          </p:cNvGraphicFramePr>
          <p:nvPr>
            <p:ph idx="4294967295"/>
          </p:nvPr>
        </p:nvGraphicFramePr>
        <p:xfrm>
          <a:off x="631825" y="1027906"/>
          <a:ext cx="10928350" cy="368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2">
            <a:extLst>
              <a:ext uri="{FF2B5EF4-FFF2-40B4-BE49-F238E27FC236}">
                <a16:creationId xmlns:a16="http://schemas.microsoft.com/office/drawing/2014/main" id="{BEFB3469-141C-E366-AD8D-3AAEC0C7ED22}"/>
              </a:ext>
            </a:extLst>
          </p:cNvPr>
          <p:cNvGraphicFramePr>
            <a:graphicFrameLocks/>
          </p:cNvGraphicFramePr>
          <p:nvPr/>
        </p:nvGraphicFramePr>
        <p:xfrm>
          <a:off x="631826" y="3668214"/>
          <a:ext cx="10928349" cy="36893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31519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31CA-5BEC-0536-6B2C-756CAD28A750}"/>
              </a:ext>
            </a:extLst>
          </p:cNvPr>
          <p:cNvSpPr>
            <a:spLocks noGrp="1"/>
          </p:cNvSpPr>
          <p:nvPr>
            <p:ph type="title"/>
          </p:nvPr>
        </p:nvSpPr>
        <p:spPr/>
        <p:txBody>
          <a:bodyPr>
            <a:normAutofit/>
          </a:bodyPr>
          <a:lstStyle/>
          <a:p>
            <a:r>
              <a:rPr lang="en-US" sz="4000">
                <a:ea typeface="+mj-lt"/>
                <a:cs typeface="+mj-lt"/>
              </a:rPr>
              <a:t>Intermittent Schedules of Reinforcement</a:t>
            </a:r>
            <a:endParaRPr lang="en-US" sz="4000"/>
          </a:p>
        </p:txBody>
      </p:sp>
      <p:graphicFrame>
        <p:nvGraphicFramePr>
          <p:cNvPr id="22" name="Content Placeholder 2">
            <a:extLst>
              <a:ext uri="{FF2B5EF4-FFF2-40B4-BE49-F238E27FC236}">
                <a16:creationId xmlns:a16="http://schemas.microsoft.com/office/drawing/2014/main" id="{6F315BF7-ABFF-152A-96A3-457E9B7BEB13}"/>
              </a:ext>
            </a:extLst>
          </p:cNvPr>
          <p:cNvGraphicFramePr>
            <a:graphicFrameLocks noGrp="1"/>
          </p:cNvGraphicFramePr>
          <p:nvPr>
            <p:ph idx="4294967295"/>
          </p:nvPr>
        </p:nvGraphicFramePr>
        <p:xfrm>
          <a:off x="4220972" y="1843286"/>
          <a:ext cx="6718300"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6" name="Picture 46">
            <a:extLst>
              <a:ext uri="{FF2B5EF4-FFF2-40B4-BE49-F238E27FC236}">
                <a16:creationId xmlns:a16="http://schemas.microsoft.com/office/drawing/2014/main" id="{A8C0510E-B99A-B75A-5A83-36350AF1C9F8}"/>
              </a:ext>
            </a:extLst>
          </p:cNvPr>
          <p:cNvPicPr>
            <a:picLocks noChangeAspect="1"/>
          </p:cNvPicPr>
          <p:nvPr/>
        </p:nvPicPr>
        <p:blipFill rotWithShape="1">
          <a:blip r:embed="rId7"/>
          <a:srcRect r="1669"/>
          <a:stretch/>
        </p:blipFill>
        <p:spPr>
          <a:xfrm>
            <a:off x="841249" y="1843286"/>
            <a:ext cx="2575940" cy="3277999"/>
          </a:xfrm>
          <a:prstGeom prst="rect">
            <a:avLst/>
          </a:prstGeom>
        </p:spPr>
      </p:pic>
      <p:sp>
        <p:nvSpPr>
          <p:cNvPr id="55" name="TextBox 54">
            <a:extLst>
              <a:ext uri="{FF2B5EF4-FFF2-40B4-BE49-F238E27FC236}">
                <a16:creationId xmlns:a16="http://schemas.microsoft.com/office/drawing/2014/main" id="{ABF050D5-991C-CADF-3E7B-0E27FD2B9B3C}"/>
              </a:ext>
            </a:extLst>
          </p:cNvPr>
          <p:cNvSpPr txBox="1"/>
          <p:nvPr/>
        </p:nvSpPr>
        <p:spPr>
          <a:xfrm>
            <a:off x="534630" y="5383162"/>
            <a:ext cx="34289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Slot machines use intermittent schedules of reinforcement.</a:t>
            </a:r>
            <a:endParaRPr lang="en-US" sz="1400" dirty="0"/>
          </a:p>
        </p:txBody>
      </p:sp>
    </p:spTree>
    <p:extLst>
      <p:ext uri="{BB962C8B-B14F-4D97-AF65-F5344CB8AC3E}">
        <p14:creationId xmlns:p14="http://schemas.microsoft.com/office/powerpoint/2010/main" val="2434362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8A43-65B3-490E-A85E-D2C42F7FF486}"/>
              </a:ext>
            </a:extLst>
          </p:cNvPr>
          <p:cNvSpPr>
            <a:spLocks noGrp="1"/>
          </p:cNvSpPr>
          <p:nvPr>
            <p:ph type="title"/>
          </p:nvPr>
        </p:nvSpPr>
        <p:spPr/>
        <p:txBody>
          <a:bodyPr wrap="square" anchor="b">
            <a:normAutofit/>
          </a:bodyPr>
          <a:lstStyle/>
          <a:p>
            <a:pPr>
              <a:lnSpc>
                <a:spcPct val="90000"/>
              </a:lnSpc>
            </a:pPr>
            <a:r>
              <a:rPr lang="en-US" sz="4133"/>
              <a:t>Intermittent Schedules of Reinforcement</a:t>
            </a:r>
          </a:p>
        </p:txBody>
      </p:sp>
      <p:graphicFrame>
        <p:nvGraphicFramePr>
          <p:cNvPr id="5" name="Text Placeholder 2">
            <a:extLst>
              <a:ext uri="{FF2B5EF4-FFF2-40B4-BE49-F238E27FC236}">
                <a16:creationId xmlns:a16="http://schemas.microsoft.com/office/drawing/2014/main" id="{70CD97A3-9B01-1E60-F2F2-F1BAD07DE48E}"/>
              </a:ext>
            </a:extLst>
          </p:cNvPr>
          <p:cNvGraphicFramePr/>
          <p:nvPr/>
        </p:nvGraphicFramePr>
        <p:xfrm>
          <a:off x="71718" y="1417837"/>
          <a:ext cx="1204856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711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DE12-8094-FB63-5582-8CB3F079621A}"/>
              </a:ext>
            </a:extLst>
          </p:cNvPr>
          <p:cNvSpPr>
            <a:spLocks noGrp="1"/>
          </p:cNvSpPr>
          <p:nvPr>
            <p:ph type="title"/>
          </p:nvPr>
        </p:nvSpPr>
        <p:spPr>
          <a:xfrm>
            <a:off x="630918" y="643465"/>
            <a:ext cx="3895359" cy="1846615"/>
          </a:xfrm>
        </p:spPr>
        <p:txBody>
          <a:bodyPr anchor="b">
            <a:normAutofit/>
          </a:bodyPr>
          <a:lstStyle/>
          <a:p>
            <a:r>
              <a:rPr lang="en-US" sz="5400">
                <a:cs typeface="Calibri Light"/>
              </a:rPr>
              <a:t>Token Economy</a:t>
            </a:r>
            <a:endParaRPr lang="en-US" sz="5400"/>
          </a:p>
        </p:txBody>
      </p:sp>
      <p:sp>
        <p:nvSpPr>
          <p:cNvPr id="3" name="Content Placeholder 2">
            <a:extLst>
              <a:ext uri="{FF2B5EF4-FFF2-40B4-BE49-F238E27FC236}">
                <a16:creationId xmlns:a16="http://schemas.microsoft.com/office/drawing/2014/main" id="{93E22A63-DAC3-2B4C-132F-9B569D8227B3}"/>
              </a:ext>
            </a:extLst>
          </p:cNvPr>
          <p:cNvSpPr>
            <a:spLocks noGrp="1"/>
          </p:cNvSpPr>
          <p:nvPr>
            <p:ph idx="1"/>
          </p:nvPr>
        </p:nvSpPr>
        <p:spPr>
          <a:xfrm>
            <a:off x="630936" y="2807167"/>
            <a:ext cx="3895522" cy="3386399"/>
          </a:xfrm>
        </p:spPr>
        <p:txBody>
          <a:bodyPr vert="horz" lIns="91440" tIns="45720" rIns="91440" bIns="45720" rtlCol="0">
            <a:normAutofit fontScale="92500" lnSpcReduction="20000"/>
          </a:bodyPr>
          <a:lstStyle/>
          <a:p>
            <a:r>
              <a:rPr lang="en-US" sz="1700">
                <a:ea typeface="+mn-lt"/>
                <a:cs typeface="+mn-lt"/>
              </a:rPr>
              <a:t>A token economy system is another type of positive reinforcement strategy that can be used effectively with learners. </a:t>
            </a:r>
            <a:endParaRPr lang="en-US" sz="1700"/>
          </a:p>
          <a:p>
            <a:r>
              <a:rPr lang="en-US" sz="1700">
                <a:ea typeface="+mn-lt"/>
                <a:cs typeface="+mn-lt"/>
              </a:rPr>
              <a:t>Consider student's interests when designing a token system</a:t>
            </a:r>
          </a:p>
          <a:p>
            <a:r>
              <a:rPr lang="en-US" sz="1700">
                <a:ea typeface="+mn-lt"/>
                <a:cs typeface="+mn-lt"/>
              </a:rPr>
              <a:t>Token economy programs are referred to as such because they are based upon a monetary system in which tokens are used to acquire desired reinforcers (e.g. tangible objects, activities, or privileges), also known as back up reinforcers. </a:t>
            </a:r>
            <a:endParaRPr lang="en-US" sz="1700">
              <a:cs typeface="Calibri"/>
            </a:endParaRPr>
          </a:p>
        </p:txBody>
      </p:sp>
      <p:pic>
        <p:nvPicPr>
          <p:cNvPr id="5" name="Picture 5" descr="A picture containing text&#10;&#10;Description automatically generated">
            <a:extLst>
              <a:ext uri="{FF2B5EF4-FFF2-40B4-BE49-F238E27FC236}">
                <a16:creationId xmlns:a16="http://schemas.microsoft.com/office/drawing/2014/main" id="{B663502F-35C2-3597-4887-583CFA78A0D4}"/>
              </a:ext>
            </a:extLst>
          </p:cNvPr>
          <p:cNvPicPr>
            <a:picLocks noChangeAspect="1"/>
          </p:cNvPicPr>
          <p:nvPr/>
        </p:nvPicPr>
        <p:blipFill rotWithShape="1">
          <a:blip r:embed="rId2"/>
          <a:srcRect l="5898" r="5732" b="-2"/>
          <a:stretch/>
        </p:blipFill>
        <p:spPr>
          <a:xfrm>
            <a:off x="4526277" y="250580"/>
            <a:ext cx="3047003" cy="2398044"/>
          </a:xfrm>
          <a:prstGeom prst="rect">
            <a:avLst/>
          </a:prstGeom>
        </p:spPr>
      </p:pic>
      <p:pic>
        <p:nvPicPr>
          <p:cNvPr id="1026" name="Picture 2" descr="Token System and Token Economies - STRATEGIES">
            <a:extLst>
              <a:ext uri="{FF2B5EF4-FFF2-40B4-BE49-F238E27FC236}">
                <a16:creationId xmlns:a16="http://schemas.microsoft.com/office/drawing/2014/main" id="{13178B52-36E6-D7D0-F6C2-0627A5DC0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4284" y="9009"/>
            <a:ext cx="2824287" cy="3017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A picture containing calendar&#10;&#10;Description automatically generated">
            <a:extLst>
              <a:ext uri="{FF2B5EF4-FFF2-40B4-BE49-F238E27FC236}">
                <a16:creationId xmlns:a16="http://schemas.microsoft.com/office/drawing/2014/main" id="{2F1F68CE-1474-5CE3-2192-01F5E80E1678}"/>
              </a:ext>
            </a:extLst>
          </p:cNvPr>
          <p:cNvPicPr>
            <a:picLocks noChangeAspect="1"/>
          </p:cNvPicPr>
          <p:nvPr/>
        </p:nvPicPr>
        <p:blipFill>
          <a:blip r:embed="rId4"/>
          <a:stretch>
            <a:fillRect/>
          </a:stretch>
        </p:blipFill>
        <p:spPr>
          <a:xfrm>
            <a:off x="4771814" y="3044094"/>
            <a:ext cx="2648371" cy="2330566"/>
          </a:xfrm>
          <a:prstGeom prst="rect">
            <a:avLst/>
          </a:prstGeom>
        </p:spPr>
      </p:pic>
      <p:pic>
        <p:nvPicPr>
          <p:cNvPr id="9" name="Picture 7" descr="A picture containing bubble chart&#10;&#10;Description automatically generated">
            <a:extLst>
              <a:ext uri="{FF2B5EF4-FFF2-40B4-BE49-F238E27FC236}">
                <a16:creationId xmlns:a16="http://schemas.microsoft.com/office/drawing/2014/main" id="{CC72097D-FBE4-176B-2E8F-9059F9E14280}"/>
              </a:ext>
            </a:extLst>
          </p:cNvPr>
          <p:cNvPicPr>
            <a:picLocks noChangeAspect="1"/>
          </p:cNvPicPr>
          <p:nvPr/>
        </p:nvPicPr>
        <p:blipFill rotWithShape="1">
          <a:blip r:embed="rId5"/>
          <a:srcRect r="3114"/>
          <a:stretch/>
        </p:blipFill>
        <p:spPr>
          <a:xfrm>
            <a:off x="7854484" y="3368956"/>
            <a:ext cx="3785616" cy="2979307"/>
          </a:xfrm>
          <a:prstGeom prst="rect">
            <a:avLst/>
          </a:prstGeom>
        </p:spPr>
      </p:pic>
    </p:spTree>
    <p:extLst>
      <p:ext uri="{BB962C8B-B14F-4D97-AF65-F5344CB8AC3E}">
        <p14:creationId xmlns:p14="http://schemas.microsoft.com/office/powerpoint/2010/main" val="1727453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able&#10;&#10;Description automatically generated">
            <a:extLst>
              <a:ext uri="{FF2B5EF4-FFF2-40B4-BE49-F238E27FC236}">
                <a16:creationId xmlns:a16="http://schemas.microsoft.com/office/drawing/2014/main" id="{A04FD8DF-C896-4607-5B03-169B318F5964}"/>
              </a:ext>
            </a:extLst>
          </p:cNvPr>
          <p:cNvPicPr>
            <a:picLocks noChangeAspect="1"/>
          </p:cNvPicPr>
          <p:nvPr/>
        </p:nvPicPr>
        <p:blipFill>
          <a:blip r:embed="rId2"/>
          <a:srcRect r="1080" b="28547"/>
          <a:stretch/>
        </p:blipFill>
        <p:spPr>
          <a:xfrm>
            <a:off x="374626" y="1410150"/>
            <a:ext cx="11442747" cy="4650408"/>
          </a:xfrm>
          <a:prstGeom prst="rect">
            <a:avLst/>
          </a:prstGeom>
        </p:spPr>
      </p:pic>
      <p:sp>
        <p:nvSpPr>
          <p:cNvPr id="2" name="Rectangle 1">
            <a:extLst>
              <a:ext uri="{FF2B5EF4-FFF2-40B4-BE49-F238E27FC236}">
                <a16:creationId xmlns:a16="http://schemas.microsoft.com/office/drawing/2014/main" id="{1C81D88B-5050-F9D6-CF11-FEE121F31650}"/>
              </a:ext>
            </a:extLst>
          </p:cNvPr>
          <p:cNvSpPr/>
          <p:nvPr/>
        </p:nvSpPr>
        <p:spPr>
          <a:xfrm>
            <a:off x="1041991" y="1658679"/>
            <a:ext cx="5178056" cy="8187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7476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A33A-DEBB-A5A7-AF41-1AA5E9DB9C5E}"/>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How do I implement it?</a:t>
            </a:r>
          </a:p>
        </p:txBody>
      </p:sp>
      <p:graphicFrame>
        <p:nvGraphicFramePr>
          <p:cNvPr id="9" name="Content Placeholder 2">
            <a:extLst>
              <a:ext uri="{FF2B5EF4-FFF2-40B4-BE49-F238E27FC236}">
                <a16:creationId xmlns:a16="http://schemas.microsoft.com/office/drawing/2014/main" id="{1BFB93D7-ABE6-AB2B-0C08-B4FE2B3F4923}"/>
              </a:ext>
            </a:extLst>
          </p:cNvPr>
          <p:cNvGraphicFramePr/>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247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1930A5C-9307-0688-8951-07F9E17B90E3}"/>
              </a:ext>
            </a:extLst>
          </p:cNvPr>
          <p:cNvSpPr>
            <a:spLocks noGrp="1"/>
          </p:cNvSpPr>
          <p:nvPr>
            <p:ph type="title"/>
          </p:nvPr>
        </p:nvSpPr>
        <p:spPr>
          <a:xfrm>
            <a:off x="648930" y="629267"/>
            <a:ext cx="9252154" cy="1016654"/>
          </a:xfrm>
        </p:spPr>
        <p:txBody>
          <a:bodyPr>
            <a:normAutofit/>
          </a:bodyPr>
          <a:lstStyle/>
          <a:p>
            <a:r>
              <a:rPr lang="en-US">
                <a:solidFill>
                  <a:srgbClr val="EBEBEB"/>
                </a:solidFill>
              </a:rPr>
              <a:t>Token System: How to use</a:t>
            </a:r>
          </a:p>
        </p:txBody>
      </p:sp>
      <p:sp>
        <p:nvSpPr>
          <p:cNvPr id="13" name="Rectangle 12">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E5DC01D3-CA7A-B9F2-DBF4-15EF48713A4D}"/>
              </a:ext>
            </a:extLst>
          </p:cNvPr>
          <p:cNvGraphicFramePr>
            <a:graphicFrameLocks noGrp="1"/>
          </p:cNvGraphicFramePr>
          <p:nvPr>
            <p:ph idx="1"/>
            <p:extLst>
              <p:ext uri="{D42A27DB-BD31-4B8C-83A1-F6EECF244321}">
                <p14:modId xmlns:p14="http://schemas.microsoft.com/office/powerpoint/2010/main" val="112547069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949291"/>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56D161E-7CFA-FC18-9B37-C01AD8E10819}"/>
              </a:ext>
            </a:extLst>
          </p:cNvPr>
          <p:cNvSpPr>
            <a:spLocks noGrp="1"/>
          </p:cNvSpPr>
          <p:nvPr>
            <p:ph type="title"/>
          </p:nvPr>
        </p:nvSpPr>
        <p:spPr>
          <a:xfrm>
            <a:off x="648930" y="629267"/>
            <a:ext cx="9564918" cy="1016654"/>
          </a:xfrm>
        </p:spPr>
        <p:txBody>
          <a:bodyPr>
            <a:normAutofit fontScale="90000"/>
          </a:bodyPr>
          <a:lstStyle/>
          <a:p>
            <a:r>
              <a:rPr lang="en-US" dirty="0"/>
              <a:t>Positive Reinforcement System Example</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2A2D8CD2-B5B8-4172-84BB-992F22C54DE8}"/>
              </a:ext>
            </a:extLst>
          </p:cNvPr>
          <p:cNvPicPr>
            <a:picLocks noChangeAspect="1"/>
          </p:cNvPicPr>
          <p:nvPr/>
        </p:nvPicPr>
        <p:blipFill>
          <a:blip r:embed="rId3"/>
          <a:srcRect r="79847" b="-4476"/>
          <a:stretch/>
        </p:blipFill>
        <p:spPr>
          <a:xfrm>
            <a:off x="87643" y="2476884"/>
            <a:ext cx="2421641" cy="3725786"/>
          </a:xfrm>
          <a:prstGeom prst="rect">
            <a:avLst/>
          </a:prstGeom>
        </p:spPr>
      </p:pic>
      <p:sp>
        <p:nvSpPr>
          <p:cNvPr id="5" name="TextBox 4">
            <a:extLst>
              <a:ext uri="{FF2B5EF4-FFF2-40B4-BE49-F238E27FC236}">
                <a16:creationId xmlns:a16="http://schemas.microsoft.com/office/drawing/2014/main" id="{D26E3E73-97BF-048A-26BF-F37342F07937}"/>
              </a:ext>
            </a:extLst>
          </p:cNvPr>
          <p:cNvSpPr txBox="1"/>
          <p:nvPr/>
        </p:nvSpPr>
        <p:spPr>
          <a:xfrm>
            <a:off x="2509284" y="2556169"/>
            <a:ext cx="8604398" cy="3693319"/>
          </a:xfrm>
          <a:prstGeom prst="rect">
            <a:avLst/>
          </a:prstGeom>
          <a:noFill/>
        </p:spPr>
        <p:txBody>
          <a:bodyPr wrap="square">
            <a:spAutoFit/>
          </a:bodyPr>
          <a:lstStyle/>
          <a:p>
            <a:pPr algn="l">
              <a:buNone/>
            </a:pPr>
            <a:r>
              <a:rPr lang="en-US" b="0" i="0" dirty="0">
                <a:solidFill>
                  <a:srgbClr val="222222"/>
                </a:solidFill>
                <a:effectLst/>
                <a:latin typeface="Arial" panose="020B0604020202020204" pitchFamily="34" charset="0"/>
              </a:rPr>
              <a:t>The function of the behavior is  escape, by providing </a:t>
            </a:r>
            <a:r>
              <a:rPr lang="en-US" dirty="0">
                <a:solidFill>
                  <a:srgbClr val="222222"/>
                </a:solidFill>
                <a:latin typeface="Arial" panose="020B0604020202020204" pitchFamily="34" charset="0"/>
              </a:rPr>
              <a:t>student</a:t>
            </a:r>
            <a:r>
              <a:rPr lang="en-US" b="0" i="0" dirty="0">
                <a:solidFill>
                  <a:srgbClr val="222222"/>
                </a:solidFill>
                <a:effectLst/>
                <a:latin typeface="Arial" panose="020B0604020202020204" pitchFamily="34" charset="0"/>
              </a:rPr>
              <a:t> with a way to communicate that he needs a break the direction or task will be removed therefore the reinforcement will occur automatically through the replacement behavior.</a:t>
            </a:r>
          </a:p>
          <a:p>
            <a:pPr algn="l">
              <a:buNone/>
            </a:pP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Differential Reinforcement of Other (DRO) behavior will be implemented. DRO refers to providing reinforcement for when the student is engaged any other behavior that is not the problem behavior of interest. When </a:t>
            </a:r>
            <a:r>
              <a:rPr lang="en-US" dirty="0">
                <a:solidFill>
                  <a:srgbClr val="222222"/>
                </a:solidFill>
                <a:latin typeface="Arial" panose="020B0604020202020204" pitchFamily="34" charset="0"/>
              </a:rPr>
              <a:t>student</a:t>
            </a:r>
            <a:r>
              <a:rPr lang="en-US" b="0" i="0" dirty="0">
                <a:solidFill>
                  <a:srgbClr val="222222"/>
                </a:solidFill>
                <a:effectLst/>
                <a:latin typeface="Arial" panose="020B0604020202020204" pitchFamily="34" charset="0"/>
              </a:rPr>
              <a:t> follows a direction or completes a task without engaging in the problem behavior reinforcement will be provided. Reinforcement will be provided through a token board system, each time </a:t>
            </a:r>
            <a:r>
              <a:rPr lang="en-US" dirty="0">
                <a:solidFill>
                  <a:srgbClr val="222222"/>
                </a:solidFill>
                <a:latin typeface="Arial" panose="020B0604020202020204" pitchFamily="34" charset="0"/>
              </a:rPr>
              <a:t>student</a:t>
            </a:r>
            <a:r>
              <a:rPr lang="en-US" b="0" i="0" dirty="0">
                <a:solidFill>
                  <a:srgbClr val="222222"/>
                </a:solidFill>
                <a:effectLst/>
                <a:latin typeface="Arial" panose="020B0604020202020204" pitchFamily="34" charset="0"/>
              </a:rPr>
              <a:t> completes a task or direction a token will be given. </a:t>
            </a:r>
            <a:r>
              <a:rPr lang="en-US" dirty="0">
                <a:solidFill>
                  <a:srgbClr val="222222"/>
                </a:solidFill>
                <a:latin typeface="Arial" panose="020B0604020202020204" pitchFamily="34" charset="0"/>
              </a:rPr>
              <a:t>Student</a:t>
            </a:r>
            <a:r>
              <a:rPr lang="en-US" b="0" i="0" dirty="0">
                <a:solidFill>
                  <a:srgbClr val="222222"/>
                </a:solidFill>
                <a:effectLst/>
                <a:latin typeface="Arial" panose="020B0604020202020204" pitchFamily="34" charset="0"/>
              </a:rPr>
              <a:t> will earn 5 tokens before given the back up reinforcement that he was working toward.</a:t>
            </a:r>
          </a:p>
        </p:txBody>
      </p:sp>
    </p:spTree>
    <p:extLst>
      <p:ext uri="{BB962C8B-B14F-4D97-AF65-F5344CB8AC3E}">
        <p14:creationId xmlns:p14="http://schemas.microsoft.com/office/powerpoint/2010/main" val="568926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83E1B-EE18-0298-E263-5C90F04A4F0E}"/>
              </a:ext>
            </a:extLst>
          </p:cNvPr>
          <p:cNvSpPr>
            <a:spLocks noGrp="1"/>
          </p:cNvSpPr>
          <p:nvPr>
            <p:ph idx="1"/>
          </p:nvPr>
        </p:nvSpPr>
        <p:spPr>
          <a:xfrm>
            <a:off x="1103311" y="2052214"/>
            <a:ext cx="4338409" cy="4196185"/>
          </a:xfrm>
        </p:spPr>
        <p:txBody>
          <a:bodyPr>
            <a:normAutofit/>
          </a:bodyPr>
          <a:lstStyle/>
          <a:p>
            <a:r>
              <a:rPr lang="en-US" dirty="0"/>
              <a:t>Practice time! Fill in the positive reinforcement system for your case study student.</a:t>
            </a:r>
          </a:p>
          <a:p>
            <a:endParaRPr lang="en-US" dirty="0"/>
          </a:p>
        </p:txBody>
      </p:sp>
      <p:pic>
        <p:nvPicPr>
          <p:cNvPr id="4" name="Picture 3" descr="A cartoon of different women&#10;&#10;AI-generated content may be incorrect.">
            <a:extLst>
              <a:ext uri="{FF2B5EF4-FFF2-40B4-BE49-F238E27FC236}">
                <a16:creationId xmlns:a16="http://schemas.microsoft.com/office/drawing/2014/main" id="{B19C248F-FDF8-D369-1EB2-7D25B3B0DA60}"/>
              </a:ext>
            </a:extLst>
          </p:cNvPr>
          <p:cNvPicPr>
            <a:picLocks noChangeAspect="1"/>
          </p:cNvPicPr>
          <p:nvPr/>
        </p:nvPicPr>
        <p:blipFill>
          <a:blip r:embed="rId3"/>
          <a:srcRect r="22" b="-2"/>
          <a:stretch>
            <a:fillRect/>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383765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989A13A-83F2-9186-100F-F780E376C9A2}"/>
              </a:ext>
            </a:extLst>
          </p:cNvPr>
          <p:cNvSpPr>
            <a:spLocks noGrp="1"/>
          </p:cNvSpPr>
          <p:nvPr>
            <p:ph type="title"/>
          </p:nvPr>
        </p:nvSpPr>
        <p:spPr>
          <a:xfrm>
            <a:off x="648930" y="629267"/>
            <a:ext cx="9252154" cy="1016654"/>
          </a:xfrm>
        </p:spPr>
        <p:txBody>
          <a:bodyPr>
            <a:normAutofit/>
          </a:bodyPr>
          <a:lstStyle/>
          <a:p>
            <a:r>
              <a:rPr lang="en-US"/>
              <a:t>Reinforcers</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BC255E61-A196-5494-DEC0-3F2A647B240A}"/>
              </a:ext>
            </a:extLst>
          </p:cNvPr>
          <p:cNvPicPr>
            <a:picLocks noChangeAspect="1"/>
          </p:cNvPicPr>
          <p:nvPr/>
        </p:nvPicPr>
        <p:blipFill>
          <a:blip r:embed="rId3"/>
          <a:stretch>
            <a:fillRect/>
          </a:stretch>
        </p:blipFill>
        <p:spPr>
          <a:xfrm>
            <a:off x="60808" y="2560159"/>
            <a:ext cx="12070080" cy="4023360"/>
          </a:xfrm>
          <a:prstGeom prst="rect">
            <a:avLst/>
          </a:prstGeom>
        </p:spPr>
      </p:pic>
    </p:spTree>
    <p:extLst>
      <p:ext uri="{BB962C8B-B14F-4D97-AF65-F5344CB8AC3E}">
        <p14:creationId xmlns:p14="http://schemas.microsoft.com/office/powerpoint/2010/main" val="11534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CA4FE9E-8537-60B7-23FE-1547DB15F4CD}"/>
              </a:ext>
            </a:extLst>
          </p:cNvPr>
          <p:cNvSpPr>
            <a:spLocks noGrp="1"/>
          </p:cNvSpPr>
          <p:nvPr>
            <p:ph type="title"/>
          </p:nvPr>
        </p:nvSpPr>
        <p:spPr>
          <a:xfrm>
            <a:off x="648930" y="629267"/>
            <a:ext cx="9252154" cy="1016654"/>
          </a:xfrm>
        </p:spPr>
        <p:txBody>
          <a:bodyPr>
            <a:normAutofit/>
          </a:bodyPr>
          <a:lstStyle/>
          <a:p>
            <a:r>
              <a:rPr lang="en-US">
                <a:solidFill>
                  <a:srgbClr val="EBEBEB"/>
                </a:solidFill>
              </a:rPr>
              <a:t>BIP Flowchart </a:t>
            </a:r>
          </a:p>
        </p:txBody>
      </p:sp>
      <p:sp>
        <p:nvSpPr>
          <p:cNvPr id="15" name="Rectangle 14">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6" name="Content Placeholder 5">
            <a:extLst>
              <a:ext uri="{FF2B5EF4-FFF2-40B4-BE49-F238E27FC236}">
                <a16:creationId xmlns:a16="http://schemas.microsoft.com/office/drawing/2014/main" id="{EE76E098-C751-D5C5-7F89-7758A3E98D86}"/>
              </a:ext>
            </a:extLst>
          </p:cNvPr>
          <p:cNvGraphicFramePr>
            <a:graphicFrameLocks noGrp="1"/>
          </p:cNvGraphicFramePr>
          <p:nvPr>
            <p:ph idx="1"/>
            <p:extLst>
              <p:ext uri="{D42A27DB-BD31-4B8C-83A1-F6EECF244321}">
                <p14:modId xmlns:p14="http://schemas.microsoft.com/office/powerpoint/2010/main" val="3642059933"/>
              </p:ext>
            </p:extLst>
          </p:nvPr>
        </p:nvGraphicFramePr>
        <p:xfrm>
          <a:off x="648930" y="2588000"/>
          <a:ext cx="10889927" cy="3725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657899"/>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989A13A-83F2-9186-100F-F780E376C9A2}"/>
              </a:ext>
            </a:extLst>
          </p:cNvPr>
          <p:cNvSpPr>
            <a:spLocks noGrp="1"/>
          </p:cNvSpPr>
          <p:nvPr>
            <p:ph type="title"/>
          </p:nvPr>
        </p:nvSpPr>
        <p:spPr>
          <a:xfrm>
            <a:off x="648930" y="629267"/>
            <a:ext cx="9252154" cy="1016654"/>
          </a:xfrm>
        </p:spPr>
        <p:txBody>
          <a:bodyPr>
            <a:normAutofit/>
          </a:bodyPr>
          <a:lstStyle/>
          <a:p>
            <a:r>
              <a:rPr lang="en-US"/>
              <a:t>Reinforcers Example</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5" name="Picture 4">
            <a:extLst>
              <a:ext uri="{FF2B5EF4-FFF2-40B4-BE49-F238E27FC236}">
                <a16:creationId xmlns:a16="http://schemas.microsoft.com/office/drawing/2014/main" id="{B076B7A2-C50F-6133-6B39-F0AC327A031B}"/>
              </a:ext>
            </a:extLst>
          </p:cNvPr>
          <p:cNvPicPr>
            <a:picLocks noChangeAspect="1"/>
          </p:cNvPicPr>
          <p:nvPr/>
        </p:nvPicPr>
        <p:blipFill>
          <a:blip r:embed="rId3"/>
          <a:stretch>
            <a:fillRect/>
          </a:stretch>
        </p:blipFill>
        <p:spPr>
          <a:xfrm>
            <a:off x="0" y="2402308"/>
            <a:ext cx="12192000" cy="3687606"/>
          </a:xfrm>
          <a:prstGeom prst="rect">
            <a:avLst/>
          </a:prstGeom>
        </p:spPr>
      </p:pic>
    </p:spTree>
    <p:extLst>
      <p:ext uri="{BB962C8B-B14F-4D97-AF65-F5344CB8AC3E}">
        <p14:creationId xmlns:p14="http://schemas.microsoft.com/office/powerpoint/2010/main" val="3255229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8" name="Freeform 11">
            <a:extLst>
              <a:ext uri="{FF2B5EF4-FFF2-40B4-BE49-F238E27FC236}">
                <a16:creationId xmlns:a16="http://schemas.microsoft.com/office/drawing/2014/main" id="{658368D8-D75D-4823-A7A0-A59C08C6F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 name="Rectangle 19">
            <a:extLst>
              <a:ext uri="{FF2B5EF4-FFF2-40B4-BE49-F238E27FC236}">
                <a16:creationId xmlns:a16="http://schemas.microsoft.com/office/drawing/2014/main" id="{B91CB0D8-FCC7-402D-A22B-47D345BD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a:extLst>
              <a:ext uri="{FF2B5EF4-FFF2-40B4-BE49-F238E27FC236}">
                <a16:creationId xmlns:a16="http://schemas.microsoft.com/office/drawing/2014/main" id="{AF5F0A42-AA4F-47C8-BF18-C22FD12B4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24" name="Rectangle 23">
            <a:extLst>
              <a:ext uri="{FF2B5EF4-FFF2-40B4-BE49-F238E27FC236}">
                <a16:creationId xmlns:a16="http://schemas.microsoft.com/office/drawing/2014/main" id="{052B1A1D-D947-43CC-882E-78CECF8D1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B5FB773-84E1-3E1C-64F0-843E2A501AC8}"/>
              </a:ext>
            </a:extLst>
          </p:cNvPr>
          <p:cNvSpPr>
            <a:spLocks noGrp="1"/>
          </p:cNvSpPr>
          <p:nvPr>
            <p:ph idx="1"/>
          </p:nvPr>
        </p:nvSpPr>
        <p:spPr>
          <a:xfrm>
            <a:off x="643855" y="3072385"/>
            <a:ext cx="3108057" cy="2947415"/>
          </a:xfrm>
        </p:spPr>
        <p:txBody>
          <a:bodyPr>
            <a:normAutofit/>
          </a:bodyPr>
          <a:lstStyle/>
          <a:p>
            <a:r>
              <a:rPr lang="en-US" sz="1400"/>
              <a:t>Practice time! Fill in the reinforcers for your case study student.</a:t>
            </a:r>
          </a:p>
          <a:p>
            <a:endParaRPr lang="en-US" sz="1400"/>
          </a:p>
        </p:txBody>
      </p:sp>
      <p:pic>
        <p:nvPicPr>
          <p:cNvPr id="4" name="Picture 3" descr="A castle with a purple ball in the background&#10;&#10;AI-generated content may be incorrect.">
            <a:extLst>
              <a:ext uri="{FF2B5EF4-FFF2-40B4-BE49-F238E27FC236}">
                <a16:creationId xmlns:a16="http://schemas.microsoft.com/office/drawing/2014/main" id="{08C7E2BA-F718-CB1E-C6AB-BE21F316134E}"/>
              </a:ext>
            </a:extLst>
          </p:cNvPr>
          <p:cNvPicPr>
            <a:picLocks noChangeAspect="1"/>
          </p:cNvPicPr>
          <p:nvPr/>
        </p:nvPicPr>
        <p:blipFill>
          <a:blip r:embed="rId3"/>
          <a:stretch>
            <a:fillRect/>
          </a:stretch>
        </p:blipFill>
        <p:spPr>
          <a:xfrm>
            <a:off x="5048451" y="2279505"/>
            <a:ext cx="6495847" cy="2908588"/>
          </a:xfrm>
          <a:prstGeom prst="rect">
            <a:avLst/>
          </a:prstGeom>
          <a:effectLst/>
        </p:spPr>
      </p:pic>
    </p:spTree>
    <p:extLst>
      <p:ext uri="{BB962C8B-B14F-4D97-AF65-F5344CB8AC3E}">
        <p14:creationId xmlns:p14="http://schemas.microsoft.com/office/powerpoint/2010/main" val="2942647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654E238-B114-6044-E7BF-4B385AB28CB8}"/>
              </a:ext>
            </a:extLst>
          </p:cNvPr>
          <p:cNvSpPr>
            <a:spLocks noGrp="1"/>
          </p:cNvSpPr>
          <p:nvPr>
            <p:ph type="title"/>
          </p:nvPr>
        </p:nvSpPr>
        <p:spPr>
          <a:xfrm>
            <a:off x="648930" y="629267"/>
            <a:ext cx="9252154" cy="1016654"/>
          </a:xfrm>
        </p:spPr>
        <p:txBody>
          <a:bodyPr>
            <a:normAutofit/>
          </a:bodyPr>
          <a:lstStyle/>
          <a:p>
            <a:r>
              <a:rPr lang="en-US"/>
              <a:t>Reactive Plan</a:t>
            </a:r>
          </a:p>
        </p:txBody>
      </p:sp>
      <p:sp>
        <p:nvSpPr>
          <p:cNvPr id="16" name="Rectangle 15">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9" name="Picture 8">
            <a:extLst>
              <a:ext uri="{FF2B5EF4-FFF2-40B4-BE49-F238E27FC236}">
                <a16:creationId xmlns:a16="http://schemas.microsoft.com/office/drawing/2014/main" id="{5F6AA4AB-E7E4-2601-7FE4-EC6013A65453}"/>
              </a:ext>
            </a:extLst>
          </p:cNvPr>
          <p:cNvPicPr>
            <a:picLocks noChangeAspect="1"/>
          </p:cNvPicPr>
          <p:nvPr/>
        </p:nvPicPr>
        <p:blipFill>
          <a:blip r:embed="rId3"/>
          <a:stretch>
            <a:fillRect/>
          </a:stretch>
        </p:blipFill>
        <p:spPr>
          <a:xfrm>
            <a:off x="-721" y="2575844"/>
            <a:ext cx="12192000" cy="3589775"/>
          </a:xfrm>
          <a:prstGeom prst="rect">
            <a:avLst/>
          </a:prstGeom>
        </p:spPr>
      </p:pic>
    </p:spTree>
    <p:extLst>
      <p:ext uri="{BB962C8B-B14F-4D97-AF65-F5344CB8AC3E}">
        <p14:creationId xmlns:p14="http://schemas.microsoft.com/office/powerpoint/2010/main" val="266173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654E238-B114-6044-E7BF-4B385AB28CB8}"/>
              </a:ext>
            </a:extLst>
          </p:cNvPr>
          <p:cNvSpPr>
            <a:spLocks noGrp="1"/>
          </p:cNvSpPr>
          <p:nvPr>
            <p:ph type="title"/>
          </p:nvPr>
        </p:nvSpPr>
        <p:spPr>
          <a:xfrm>
            <a:off x="648930" y="629267"/>
            <a:ext cx="9252154" cy="1016654"/>
          </a:xfrm>
        </p:spPr>
        <p:txBody>
          <a:bodyPr>
            <a:normAutofit/>
          </a:bodyPr>
          <a:lstStyle/>
          <a:p>
            <a:r>
              <a:rPr lang="en-US"/>
              <a:t>Reactive Plan Example</a:t>
            </a:r>
          </a:p>
        </p:txBody>
      </p:sp>
      <p:sp>
        <p:nvSpPr>
          <p:cNvPr id="16" name="Rectangle 15">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1A786EEA-5778-3910-5248-370B26619900}"/>
              </a:ext>
            </a:extLst>
          </p:cNvPr>
          <p:cNvPicPr>
            <a:picLocks noChangeAspect="1"/>
          </p:cNvPicPr>
          <p:nvPr/>
        </p:nvPicPr>
        <p:blipFill>
          <a:blip r:embed="rId3"/>
          <a:stretch>
            <a:fillRect/>
          </a:stretch>
        </p:blipFill>
        <p:spPr>
          <a:xfrm>
            <a:off x="0" y="2408517"/>
            <a:ext cx="12192000" cy="4079752"/>
          </a:xfrm>
          <a:prstGeom prst="rect">
            <a:avLst/>
          </a:prstGeom>
        </p:spPr>
      </p:pic>
    </p:spTree>
    <p:extLst>
      <p:ext uri="{BB962C8B-B14F-4D97-AF65-F5344CB8AC3E}">
        <p14:creationId xmlns:p14="http://schemas.microsoft.com/office/powerpoint/2010/main" val="2397688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24AF51-9A2C-E7F4-53B2-D58C57F0B8F4}"/>
              </a:ext>
            </a:extLst>
          </p:cNvPr>
          <p:cNvSpPr>
            <a:spLocks noGrp="1"/>
          </p:cNvSpPr>
          <p:nvPr>
            <p:ph idx="1"/>
          </p:nvPr>
        </p:nvSpPr>
        <p:spPr>
          <a:xfrm>
            <a:off x="1103311" y="2052214"/>
            <a:ext cx="4338409" cy="4196185"/>
          </a:xfrm>
        </p:spPr>
        <p:txBody>
          <a:bodyPr>
            <a:normAutofit/>
          </a:bodyPr>
          <a:lstStyle/>
          <a:p>
            <a:r>
              <a:rPr lang="en-US" dirty="0"/>
              <a:t>Practice time! Fill in the reactive plan for your case study student.</a:t>
            </a:r>
          </a:p>
          <a:p>
            <a:endParaRPr lang="en-US" dirty="0"/>
          </a:p>
        </p:txBody>
      </p:sp>
      <p:pic>
        <p:nvPicPr>
          <p:cNvPr id="4" name="Picture 3" descr="A cartoon of a person with her hands on her face&#10;&#10;AI-generated content may be incorrect.">
            <a:extLst>
              <a:ext uri="{FF2B5EF4-FFF2-40B4-BE49-F238E27FC236}">
                <a16:creationId xmlns:a16="http://schemas.microsoft.com/office/drawing/2014/main" id="{56F553A7-819C-F668-851E-AB76586AFDBC}"/>
              </a:ext>
            </a:extLst>
          </p:cNvPr>
          <p:cNvPicPr>
            <a:picLocks noChangeAspect="1"/>
          </p:cNvPicPr>
          <p:nvPr/>
        </p:nvPicPr>
        <p:blipFill>
          <a:blip r:embed="rId3"/>
          <a:srcRect l="6617" r="7241"/>
          <a:stretch>
            <a:fillRect/>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681245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9FAFCA4-21A9-4C65-E6F6-60EC23A56CB2}"/>
              </a:ext>
            </a:extLst>
          </p:cNvPr>
          <p:cNvSpPr>
            <a:spLocks noGrp="1"/>
          </p:cNvSpPr>
          <p:nvPr>
            <p:ph type="title"/>
          </p:nvPr>
        </p:nvSpPr>
        <p:spPr>
          <a:xfrm>
            <a:off x="648930" y="629267"/>
            <a:ext cx="9252154" cy="1016654"/>
          </a:xfrm>
        </p:spPr>
        <p:txBody>
          <a:bodyPr>
            <a:normAutofit/>
          </a:bodyPr>
          <a:lstStyle/>
          <a:p>
            <a:r>
              <a:rPr lang="en-US"/>
              <a:t>Required Data Collection System</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Picture 6" descr="A close-up of a white background&#10;&#10;Description automatically generated">
            <a:extLst>
              <a:ext uri="{FF2B5EF4-FFF2-40B4-BE49-F238E27FC236}">
                <a16:creationId xmlns:a16="http://schemas.microsoft.com/office/drawing/2014/main" id="{66D4D455-D99D-A8BE-141D-7C5A73ADFE76}"/>
              </a:ext>
            </a:extLst>
          </p:cNvPr>
          <p:cNvPicPr>
            <a:picLocks noChangeAspect="1"/>
          </p:cNvPicPr>
          <p:nvPr/>
        </p:nvPicPr>
        <p:blipFill>
          <a:blip r:embed="rId3"/>
          <a:stretch>
            <a:fillRect/>
          </a:stretch>
        </p:blipFill>
        <p:spPr>
          <a:xfrm>
            <a:off x="99776" y="2857291"/>
            <a:ext cx="11992144" cy="1828800"/>
          </a:xfrm>
          <a:prstGeom prst="rect">
            <a:avLst/>
          </a:prstGeom>
          <a:effectLst/>
        </p:spPr>
      </p:pic>
      <p:sp>
        <p:nvSpPr>
          <p:cNvPr id="3" name="TextBox 2">
            <a:extLst>
              <a:ext uri="{FF2B5EF4-FFF2-40B4-BE49-F238E27FC236}">
                <a16:creationId xmlns:a16="http://schemas.microsoft.com/office/drawing/2014/main" id="{7CD1BCC7-5476-D823-1AC5-2A74430A9F75}"/>
              </a:ext>
            </a:extLst>
          </p:cNvPr>
          <p:cNvSpPr txBox="1"/>
          <p:nvPr/>
        </p:nvSpPr>
        <p:spPr>
          <a:xfrm>
            <a:off x="4436212" y="4877107"/>
            <a:ext cx="3319272" cy="369332"/>
          </a:xfrm>
          <a:prstGeom prst="rect">
            <a:avLst/>
          </a:prstGeom>
          <a:noFill/>
        </p:spPr>
        <p:txBody>
          <a:bodyPr wrap="square" rtlCol="0">
            <a:spAutoFit/>
          </a:bodyPr>
          <a:lstStyle/>
          <a:p>
            <a:r>
              <a:rPr lang="en-US" dirty="0">
                <a:solidFill>
                  <a:schemeClr val="bg1"/>
                </a:solidFill>
              </a:rPr>
              <a:t>Use for progress monitoring!</a:t>
            </a:r>
          </a:p>
        </p:txBody>
      </p:sp>
    </p:spTree>
    <p:extLst>
      <p:ext uri="{BB962C8B-B14F-4D97-AF65-F5344CB8AC3E}">
        <p14:creationId xmlns:p14="http://schemas.microsoft.com/office/powerpoint/2010/main" val="41487870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2D428A9B-4E08-CA6A-8700-DBBB0101D82D}"/>
            </a:ext>
          </a:extLst>
        </p:cNvPr>
        <p:cNvGrpSpPr/>
        <p:nvPr/>
      </p:nvGrpSpPr>
      <p:grpSpPr>
        <a:xfrm>
          <a:off x="0" y="0"/>
          <a:ext cx="0" cy="0"/>
          <a:chOff x="0" y="0"/>
          <a:chExt cx="0" cy="0"/>
        </a:xfrm>
      </p:grpSpPr>
      <p:sp>
        <p:nvSpPr>
          <p:cNvPr id="12" name="Freeform 7">
            <a:extLst>
              <a:ext uri="{FF2B5EF4-FFF2-40B4-BE49-F238E27FC236}">
                <a16:creationId xmlns:a16="http://schemas.microsoft.com/office/drawing/2014/main" id="{6651E583-B81F-0409-922D-5F303EC70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9CFF660-5B49-1AAB-E606-644E02281012}"/>
              </a:ext>
            </a:extLst>
          </p:cNvPr>
          <p:cNvSpPr>
            <a:spLocks noGrp="1"/>
          </p:cNvSpPr>
          <p:nvPr>
            <p:ph type="title"/>
          </p:nvPr>
        </p:nvSpPr>
        <p:spPr>
          <a:xfrm>
            <a:off x="648930" y="629267"/>
            <a:ext cx="9252154" cy="1016654"/>
          </a:xfrm>
        </p:spPr>
        <p:txBody>
          <a:bodyPr>
            <a:normAutofit/>
          </a:bodyPr>
          <a:lstStyle/>
          <a:p>
            <a:r>
              <a:rPr lang="en-US" dirty="0"/>
              <a:t>Different Ways to Collect Data</a:t>
            </a:r>
          </a:p>
        </p:txBody>
      </p:sp>
      <p:sp>
        <p:nvSpPr>
          <p:cNvPr id="14" name="Rectangle 13">
            <a:extLst>
              <a:ext uri="{FF2B5EF4-FFF2-40B4-BE49-F238E27FC236}">
                <a16:creationId xmlns:a16="http://schemas.microsoft.com/office/drawing/2014/main" id="{446EA986-1C88-F35C-AFC5-1BC3DC55C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5">
            <a:extLst>
              <a:ext uri="{FF2B5EF4-FFF2-40B4-BE49-F238E27FC236}">
                <a16:creationId xmlns:a16="http://schemas.microsoft.com/office/drawing/2014/main" id="{3935DFC2-EC10-D399-E51C-EE61FC1BB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F5616EAE-0882-A083-93F8-4C8A972BF37D}"/>
              </a:ext>
            </a:extLst>
          </p:cNvPr>
          <p:cNvSpPr txBox="1"/>
          <p:nvPr/>
        </p:nvSpPr>
        <p:spPr>
          <a:xfrm>
            <a:off x="178904" y="2458521"/>
            <a:ext cx="11887200" cy="4401205"/>
          </a:xfrm>
          <a:prstGeom prst="rect">
            <a:avLst/>
          </a:prstGeom>
          <a:noFill/>
        </p:spPr>
        <p:txBody>
          <a:bodyPr wrap="square" rtlCol="0">
            <a:spAutoFit/>
          </a:bodyPr>
          <a:lstStyle/>
          <a:p>
            <a:r>
              <a:rPr lang="en-US" sz="1400" dirty="0">
                <a:solidFill>
                  <a:schemeClr val="bg1"/>
                </a:solidFill>
              </a:rPr>
              <a:t>Frequency (count) recording  is a way to measure the number of times a behavior occurs. </a:t>
            </a:r>
          </a:p>
          <a:p>
            <a:r>
              <a:rPr lang="en-US" sz="1400" dirty="0">
                <a:solidFill>
                  <a:schemeClr val="bg1"/>
                </a:solidFill>
              </a:rPr>
              <a:t> </a:t>
            </a:r>
          </a:p>
          <a:p>
            <a:r>
              <a:rPr lang="en-US" sz="1400" dirty="0">
                <a:solidFill>
                  <a:schemeClr val="bg1"/>
                </a:solidFill>
              </a:rPr>
              <a:t>Duration  the amount of time from the onset to the end point of a response. It measures how long the behavior occurs, such as how long someone is engaged in a task, behavior, or activity.</a:t>
            </a:r>
          </a:p>
          <a:p>
            <a:endParaRPr lang="en-US" sz="1400" dirty="0">
              <a:solidFill>
                <a:schemeClr val="bg1"/>
              </a:solidFill>
            </a:endParaRPr>
          </a:p>
          <a:p>
            <a:r>
              <a:rPr lang="en-US" sz="1400" dirty="0">
                <a:solidFill>
                  <a:schemeClr val="bg1"/>
                </a:solidFill>
              </a:rPr>
              <a:t>Latency is a measure of the elapsed time between the antecedent and when the student begins the specified behavior.</a:t>
            </a:r>
          </a:p>
          <a:p>
            <a:endParaRPr lang="en-US" sz="1400" dirty="0">
              <a:solidFill>
                <a:schemeClr val="bg1"/>
              </a:solidFill>
            </a:endParaRPr>
          </a:p>
          <a:p>
            <a:r>
              <a:rPr lang="en-US" sz="1400" dirty="0">
                <a:solidFill>
                  <a:schemeClr val="bg1"/>
                </a:solidFill>
              </a:rPr>
              <a:t>Partial Interval recoding is an interval recording method, that breaks times down into smaller intervals. The observer records whether the behavior occurred at any time during the interval. The observer will use one symbol if the behavior is not observed and another symbol if it is observed, such as a + or -.</a:t>
            </a:r>
          </a:p>
          <a:p>
            <a:endParaRPr lang="en-US" sz="1400" dirty="0">
              <a:solidFill>
                <a:schemeClr val="bg1"/>
              </a:solidFill>
            </a:endParaRPr>
          </a:p>
          <a:p>
            <a:r>
              <a:rPr lang="en-US" sz="1400" dirty="0">
                <a:solidFill>
                  <a:schemeClr val="bg1"/>
                </a:solidFill>
              </a:rPr>
              <a:t>Whole interval recording is a type of data collection that involves observing whether a behavior occurs or does not occur during the whole specified interval of time. It is used to measure continuous behaviors or behaviors that occur at high rates that it is difficult to distinguish one response from another.</a:t>
            </a:r>
          </a:p>
          <a:p>
            <a:endParaRPr lang="en-US" sz="1400" dirty="0">
              <a:solidFill>
                <a:schemeClr val="bg1"/>
              </a:solidFill>
            </a:endParaRPr>
          </a:p>
          <a:p>
            <a:r>
              <a:rPr lang="en-US" sz="1400" dirty="0">
                <a:solidFill>
                  <a:schemeClr val="bg1"/>
                </a:solidFill>
              </a:rPr>
              <a:t>Momentary time sampling is when an observer records whether a behavior occurs or does not occur at the end of a specified interval. It is if the behavior occurs or does not at that moment.</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142286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9FAFCA4-21A9-4C65-E6F6-60EC23A56CB2}"/>
              </a:ext>
            </a:extLst>
          </p:cNvPr>
          <p:cNvSpPr>
            <a:spLocks noGrp="1"/>
          </p:cNvSpPr>
          <p:nvPr>
            <p:ph type="title"/>
          </p:nvPr>
        </p:nvSpPr>
        <p:spPr>
          <a:xfrm>
            <a:off x="648930" y="629267"/>
            <a:ext cx="9252154" cy="1016654"/>
          </a:xfrm>
        </p:spPr>
        <p:txBody>
          <a:bodyPr>
            <a:normAutofit/>
          </a:bodyPr>
          <a:lstStyle/>
          <a:p>
            <a:r>
              <a:rPr lang="en-US"/>
              <a:t>Required Data Collection System</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7274609E-72DE-EB98-C635-181623A92B2E}"/>
              </a:ext>
            </a:extLst>
          </p:cNvPr>
          <p:cNvPicPr>
            <a:picLocks noChangeAspect="1"/>
          </p:cNvPicPr>
          <p:nvPr/>
        </p:nvPicPr>
        <p:blipFill rotWithShape="1">
          <a:blip r:embed="rId3"/>
          <a:srcRect t="1133"/>
          <a:stretch/>
        </p:blipFill>
        <p:spPr>
          <a:xfrm>
            <a:off x="30480" y="2933702"/>
            <a:ext cx="12161520" cy="2045273"/>
          </a:xfrm>
          <a:prstGeom prst="rect">
            <a:avLst/>
          </a:prstGeom>
        </p:spPr>
      </p:pic>
    </p:spTree>
    <p:extLst>
      <p:ext uri="{BB962C8B-B14F-4D97-AF65-F5344CB8AC3E}">
        <p14:creationId xmlns:p14="http://schemas.microsoft.com/office/powerpoint/2010/main" val="1266173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E9F92-1446-D85F-3A16-A50AC3CC232C}"/>
              </a:ext>
            </a:extLst>
          </p:cNvPr>
          <p:cNvSpPr>
            <a:spLocks noGrp="1"/>
          </p:cNvSpPr>
          <p:nvPr>
            <p:ph idx="1"/>
          </p:nvPr>
        </p:nvSpPr>
        <p:spPr>
          <a:xfrm>
            <a:off x="1103311" y="2052214"/>
            <a:ext cx="4338409" cy="4196185"/>
          </a:xfrm>
        </p:spPr>
        <p:txBody>
          <a:bodyPr>
            <a:normAutofit/>
          </a:bodyPr>
          <a:lstStyle/>
          <a:p>
            <a:r>
              <a:rPr lang="en-US" dirty="0"/>
              <a:t>Practice time! Fill in the required data collection system for your case study student.</a:t>
            </a:r>
          </a:p>
          <a:p>
            <a:endParaRPr lang="en-US" dirty="0"/>
          </a:p>
        </p:txBody>
      </p:sp>
      <p:pic>
        <p:nvPicPr>
          <p:cNvPr id="4" name="Picture 3" descr="A cartoon of a person holding a fork&#10;&#10;AI-generated content may be incorrect.">
            <a:extLst>
              <a:ext uri="{FF2B5EF4-FFF2-40B4-BE49-F238E27FC236}">
                <a16:creationId xmlns:a16="http://schemas.microsoft.com/office/drawing/2014/main" id="{D61704D3-7A62-C520-819D-B015B972950D}"/>
              </a:ext>
            </a:extLst>
          </p:cNvPr>
          <p:cNvPicPr>
            <a:picLocks noChangeAspect="1"/>
          </p:cNvPicPr>
          <p:nvPr/>
        </p:nvPicPr>
        <p:blipFill>
          <a:blip r:embed="rId3"/>
          <a:srcRect l="12571" r="14673" b="-1"/>
          <a:stretch>
            <a:fillRect/>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136075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A2E64A3-35D7-129E-5BCF-C7786A4F708D}"/>
              </a:ext>
            </a:extLst>
          </p:cNvPr>
          <p:cNvSpPr>
            <a:spLocks noGrp="1"/>
          </p:cNvSpPr>
          <p:nvPr>
            <p:ph type="title"/>
          </p:nvPr>
        </p:nvSpPr>
        <p:spPr>
          <a:xfrm>
            <a:off x="648930" y="629267"/>
            <a:ext cx="9252154" cy="1016654"/>
          </a:xfrm>
        </p:spPr>
        <p:txBody>
          <a:bodyPr>
            <a:normAutofit/>
          </a:bodyPr>
          <a:lstStyle/>
          <a:p>
            <a:r>
              <a:rPr lang="en-US"/>
              <a:t>Secondary Behaviors</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Picture 6">
            <a:extLst>
              <a:ext uri="{FF2B5EF4-FFF2-40B4-BE49-F238E27FC236}">
                <a16:creationId xmlns:a16="http://schemas.microsoft.com/office/drawing/2014/main" id="{DE54FB43-043D-CB70-60BC-2D3443DDBEFC}"/>
              </a:ext>
            </a:extLst>
          </p:cNvPr>
          <p:cNvPicPr>
            <a:picLocks noChangeAspect="1"/>
          </p:cNvPicPr>
          <p:nvPr/>
        </p:nvPicPr>
        <p:blipFill>
          <a:blip r:embed="rId3"/>
          <a:stretch>
            <a:fillRect/>
          </a:stretch>
        </p:blipFill>
        <p:spPr>
          <a:xfrm>
            <a:off x="-721" y="2709213"/>
            <a:ext cx="12192000" cy="2197878"/>
          </a:xfrm>
          <a:prstGeom prst="rect">
            <a:avLst/>
          </a:prstGeom>
        </p:spPr>
      </p:pic>
    </p:spTree>
    <p:extLst>
      <p:ext uri="{BB962C8B-B14F-4D97-AF65-F5344CB8AC3E}">
        <p14:creationId xmlns:p14="http://schemas.microsoft.com/office/powerpoint/2010/main" val="278202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3EAF-8A5F-B304-B018-7C128608DA4E}"/>
              </a:ext>
            </a:extLst>
          </p:cNvPr>
          <p:cNvSpPr>
            <a:spLocks noGrp="1"/>
          </p:cNvSpPr>
          <p:nvPr>
            <p:ph type="title"/>
          </p:nvPr>
        </p:nvSpPr>
        <p:spPr>
          <a:xfrm>
            <a:off x="648931" y="629266"/>
            <a:ext cx="4166510" cy="1622321"/>
          </a:xfrm>
        </p:spPr>
        <p:txBody>
          <a:bodyPr>
            <a:normAutofit/>
          </a:bodyPr>
          <a:lstStyle/>
          <a:p>
            <a:r>
              <a:rPr lang="en-US"/>
              <a:t>Practice makes perfect!</a:t>
            </a:r>
          </a:p>
        </p:txBody>
      </p:sp>
      <p:sp>
        <p:nvSpPr>
          <p:cNvPr id="3" name="Content Placeholder 2">
            <a:extLst>
              <a:ext uri="{FF2B5EF4-FFF2-40B4-BE49-F238E27FC236}">
                <a16:creationId xmlns:a16="http://schemas.microsoft.com/office/drawing/2014/main" id="{4CCAFE03-D364-15E2-E4E0-DA41FBF2633A}"/>
              </a:ext>
            </a:extLst>
          </p:cNvPr>
          <p:cNvSpPr>
            <a:spLocks noGrp="1"/>
          </p:cNvSpPr>
          <p:nvPr>
            <p:ph idx="1"/>
          </p:nvPr>
        </p:nvSpPr>
        <p:spPr>
          <a:xfrm>
            <a:off x="648931" y="2438400"/>
            <a:ext cx="4166509" cy="3785419"/>
          </a:xfrm>
        </p:spPr>
        <p:txBody>
          <a:bodyPr vert="horz" lIns="91440" tIns="45720" rIns="91440" bIns="45720" rtlCol="0">
            <a:normAutofit/>
          </a:bodyPr>
          <a:lstStyle/>
          <a:p>
            <a:pPr marL="0" indent="0">
              <a:buNone/>
            </a:pPr>
            <a:r>
              <a:rPr lang="en-US" dirty="0"/>
              <a:t>You will be given a case study student, after each section of the BIP you will fill out the information for that section on the BIP form you have been provided.</a:t>
            </a:r>
          </a:p>
        </p:txBody>
      </p:sp>
      <p:sp>
        <p:nvSpPr>
          <p:cNvPr id="3097" name="Freeform 31">
            <a:extLst>
              <a:ext uri="{FF2B5EF4-FFF2-40B4-BE49-F238E27FC236}">
                <a16:creationId xmlns:a16="http://schemas.microsoft.com/office/drawing/2014/main" id="{1288C528-6850-4309-8D5E-276D46744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098" name="Rectangle 3097">
            <a:extLst>
              <a:ext uri="{FF2B5EF4-FFF2-40B4-BE49-F238E27FC236}">
                <a16:creationId xmlns:a16="http://schemas.microsoft.com/office/drawing/2014/main" id="{E83C4BF2-CE85-4725-91F5-903A0C253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Freeform 5">
            <a:extLst>
              <a:ext uri="{FF2B5EF4-FFF2-40B4-BE49-F238E27FC236}">
                <a16:creationId xmlns:a16="http://schemas.microsoft.com/office/drawing/2014/main" id="{F7E85553-125B-468C-B123-443207482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3074" name="Picture 2" descr="Wall Sticker Vinyl Decal 30x33 ...">
            <a:extLst>
              <a:ext uri="{FF2B5EF4-FFF2-40B4-BE49-F238E27FC236}">
                <a16:creationId xmlns:a16="http://schemas.microsoft.com/office/drawing/2014/main" id="{21038F12-39E5-E442-61D3-2AA11C7042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4342" y="647698"/>
            <a:ext cx="5089188"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096" name="Rectangle 3095">
            <a:extLst>
              <a:ext uri="{FF2B5EF4-FFF2-40B4-BE49-F238E27FC236}">
                <a16:creationId xmlns:a16="http://schemas.microsoft.com/office/drawing/2014/main" id="{C1DE0CAB-0099-47AE-8A9D-F0C80866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95505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A2E64A3-35D7-129E-5BCF-C7786A4F708D}"/>
              </a:ext>
            </a:extLst>
          </p:cNvPr>
          <p:cNvSpPr>
            <a:spLocks noGrp="1"/>
          </p:cNvSpPr>
          <p:nvPr>
            <p:ph type="title"/>
          </p:nvPr>
        </p:nvSpPr>
        <p:spPr>
          <a:xfrm>
            <a:off x="648930" y="629267"/>
            <a:ext cx="9252154" cy="1016654"/>
          </a:xfrm>
        </p:spPr>
        <p:txBody>
          <a:bodyPr>
            <a:normAutofit/>
          </a:bodyPr>
          <a:lstStyle/>
          <a:p>
            <a:r>
              <a:rPr lang="en-US"/>
              <a:t>Secondary Behaviors Example</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3" name="Picture 3" descr="A white and black text on a white background&#10;&#10;Description automatically generated">
            <a:extLst>
              <a:ext uri="{FF2B5EF4-FFF2-40B4-BE49-F238E27FC236}">
                <a16:creationId xmlns:a16="http://schemas.microsoft.com/office/drawing/2014/main" id="{74091814-1134-FFEB-5B44-FC941E27C72F}"/>
              </a:ext>
            </a:extLst>
          </p:cNvPr>
          <p:cNvPicPr>
            <a:picLocks noChangeAspect="1"/>
          </p:cNvPicPr>
          <p:nvPr/>
        </p:nvPicPr>
        <p:blipFill>
          <a:blip r:embed="rId3"/>
          <a:stretch>
            <a:fillRect/>
          </a:stretch>
        </p:blipFill>
        <p:spPr>
          <a:xfrm>
            <a:off x="0" y="1460230"/>
            <a:ext cx="12191999" cy="5397770"/>
          </a:xfrm>
          <a:prstGeom prst="rect">
            <a:avLst/>
          </a:prstGeom>
        </p:spPr>
      </p:pic>
    </p:spTree>
    <p:extLst>
      <p:ext uri="{BB962C8B-B14F-4D97-AF65-F5344CB8AC3E}">
        <p14:creationId xmlns:p14="http://schemas.microsoft.com/office/powerpoint/2010/main" val="1598735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 name="Picture 3" descr="A collage of cartoon characters&#10;&#10;AI-generated content may be incorrect.">
            <a:extLst>
              <a:ext uri="{FF2B5EF4-FFF2-40B4-BE49-F238E27FC236}">
                <a16:creationId xmlns:a16="http://schemas.microsoft.com/office/drawing/2014/main" id="{2150F0B1-5CAF-9BA4-EB6C-B07F87886ECA}"/>
              </a:ext>
            </a:extLst>
          </p:cNvPr>
          <p:cNvPicPr>
            <a:picLocks noChangeAspect="1"/>
          </p:cNvPicPr>
          <p:nvPr/>
        </p:nvPicPr>
        <p:blipFill>
          <a:blip r:embed="rId3"/>
          <a:srcRect t="2360" b="8331"/>
          <a:stretch>
            <a:fillRect/>
          </a:stretch>
        </p:blipFill>
        <p:spPr>
          <a:xfrm>
            <a:off x="6239735" y="1079885"/>
            <a:ext cx="3749040" cy="4218757"/>
          </a:xfrm>
          <a:prstGeom prst="rect">
            <a:avLst/>
          </a:prstGeom>
        </p:spPr>
      </p:pic>
      <p:sp>
        <p:nvSpPr>
          <p:cNvPr id="6" name="Rectangle 5">
            <a:extLst>
              <a:ext uri="{FF2B5EF4-FFF2-40B4-BE49-F238E27FC236}">
                <a16:creationId xmlns:a16="http://schemas.microsoft.com/office/drawing/2014/main" id="{7983E32D-6031-4B6D-99FC-8D0DB68DF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48685D4-4EB2-B91B-FC40-EC5E60B0ADE1}"/>
              </a:ext>
            </a:extLst>
          </p:cNvPr>
          <p:cNvSpPr>
            <a:spLocks noGrp="1"/>
          </p:cNvSpPr>
          <p:nvPr>
            <p:ph idx="1"/>
          </p:nvPr>
        </p:nvSpPr>
        <p:spPr>
          <a:xfrm>
            <a:off x="650668" y="2438400"/>
            <a:ext cx="4802031" cy="3809999"/>
          </a:xfrm>
        </p:spPr>
        <p:txBody>
          <a:bodyPr>
            <a:normAutofit/>
          </a:bodyPr>
          <a:lstStyle/>
          <a:p>
            <a:r>
              <a:rPr lang="en-US" dirty="0"/>
              <a:t>Practice time! Fill in the secondary behaviors for your case study student.</a:t>
            </a:r>
          </a:p>
          <a:p>
            <a:endParaRPr lang="en-US" dirty="0"/>
          </a:p>
        </p:txBody>
      </p:sp>
    </p:spTree>
    <p:extLst>
      <p:ext uri="{BB962C8B-B14F-4D97-AF65-F5344CB8AC3E}">
        <p14:creationId xmlns:p14="http://schemas.microsoft.com/office/powerpoint/2010/main" val="552758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C7E9DF8-4FA3-1DDB-4580-5BC35EF83922}"/>
              </a:ext>
            </a:extLst>
          </p:cNvPr>
          <p:cNvSpPr>
            <a:spLocks noGrp="1"/>
          </p:cNvSpPr>
          <p:nvPr>
            <p:ph type="title"/>
          </p:nvPr>
        </p:nvSpPr>
        <p:spPr>
          <a:xfrm>
            <a:off x="648930" y="629267"/>
            <a:ext cx="9252154" cy="1016654"/>
          </a:xfrm>
        </p:spPr>
        <p:txBody>
          <a:bodyPr>
            <a:normAutofit/>
          </a:bodyPr>
          <a:lstStyle/>
          <a:p>
            <a:r>
              <a:rPr lang="en-US"/>
              <a:t>Follow-up Plan</a:t>
            </a:r>
          </a:p>
        </p:txBody>
      </p:sp>
      <p:sp>
        <p:nvSpPr>
          <p:cNvPr id="16" name="Rectangle 15">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Content Placeholder 6" descr="A white rectangular box with black text&#10;&#10;Description automatically generated">
            <a:extLst>
              <a:ext uri="{FF2B5EF4-FFF2-40B4-BE49-F238E27FC236}">
                <a16:creationId xmlns:a16="http://schemas.microsoft.com/office/drawing/2014/main" id="{F293B500-C557-C8E0-8EAC-AC8F7CB1D691}"/>
              </a:ext>
            </a:extLst>
          </p:cNvPr>
          <p:cNvPicPr>
            <a:picLocks noChangeAspect="1"/>
          </p:cNvPicPr>
          <p:nvPr/>
        </p:nvPicPr>
        <p:blipFill>
          <a:blip r:embed="rId3"/>
          <a:stretch>
            <a:fillRect/>
          </a:stretch>
        </p:blipFill>
        <p:spPr>
          <a:xfrm>
            <a:off x="229871" y="3429000"/>
            <a:ext cx="11731953" cy="1554480"/>
          </a:xfrm>
          <a:prstGeom prst="rect">
            <a:avLst/>
          </a:prstGeom>
          <a:effectLst/>
        </p:spPr>
      </p:pic>
      <p:sp>
        <p:nvSpPr>
          <p:cNvPr id="3" name="TextBox 2">
            <a:extLst>
              <a:ext uri="{FF2B5EF4-FFF2-40B4-BE49-F238E27FC236}">
                <a16:creationId xmlns:a16="http://schemas.microsoft.com/office/drawing/2014/main" id="{44DD1A0B-9024-2549-0975-C43A2EC8268A}"/>
              </a:ext>
            </a:extLst>
          </p:cNvPr>
          <p:cNvSpPr txBox="1"/>
          <p:nvPr/>
        </p:nvSpPr>
        <p:spPr>
          <a:xfrm>
            <a:off x="5283765" y="5478778"/>
            <a:ext cx="1624163" cy="369332"/>
          </a:xfrm>
          <a:prstGeom prst="rect">
            <a:avLst/>
          </a:prstGeom>
          <a:noFill/>
        </p:spPr>
        <p:txBody>
          <a:bodyPr wrap="none" rtlCol="0">
            <a:spAutoFit/>
          </a:bodyPr>
          <a:lstStyle/>
          <a:p>
            <a:r>
              <a:rPr lang="en-US" dirty="0">
                <a:solidFill>
                  <a:schemeClr val="bg1"/>
                </a:solidFill>
              </a:rPr>
              <a:t>Individualize!</a:t>
            </a:r>
          </a:p>
        </p:txBody>
      </p:sp>
    </p:spTree>
    <p:extLst>
      <p:ext uri="{BB962C8B-B14F-4D97-AF65-F5344CB8AC3E}">
        <p14:creationId xmlns:p14="http://schemas.microsoft.com/office/powerpoint/2010/main" val="459250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C7E9DF8-4FA3-1DDB-4580-5BC35EF83922}"/>
              </a:ext>
            </a:extLst>
          </p:cNvPr>
          <p:cNvSpPr>
            <a:spLocks noGrp="1"/>
          </p:cNvSpPr>
          <p:nvPr>
            <p:ph type="title"/>
          </p:nvPr>
        </p:nvSpPr>
        <p:spPr>
          <a:xfrm>
            <a:off x="648930" y="629267"/>
            <a:ext cx="9252154" cy="1016654"/>
          </a:xfrm>
        </p:spPr>
        <p:txBody>
          <a:bodyPr>
            <a:normAutofit/>
          </a:bodyPr>
          <a:lstStyle/>
          <a:p>
            <a:r>
              <a:rPr lang="en-US"/>
              <a:t>Follow-up Plan Example</a:t>
            </a:r>
          </a:p>
        </p:txBody>
      </p:sp>
      <p:sp>
        <p:nvSpPr>
          <p:cNvPr id="16" name="Rectangle 15">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33C7D846-4681-C3FC-E272-B41B1715C20B}"/>
              </a:ext>
            </a:extLst>
          </p:cNvPr>
          <p:cNvPicPr>
            <a:picLocks noChangeAspect="1"/>
          </p:cNvPicPr>
          <p:nvPr/>
        </p:nvPicPr>
        <p:blipFill>
          <a:blip r:embed="rId3"/>
          <a:stretch>
            <a:fillRect/>
          </a:stretch>
        </p:blipFill>
        <p:spPr>
          <a:xfrm>
            <a:off x="-721" y="3284057"/>
            <a:ext cx="12192000" cy="1531856"/>
          </a:xfrm>
          <a:prstGeom prst="rect">
            <a:avLst/>
          </a:prstGeom>
        </p:spPr>
      </p:pic>
    </p:spTree>
    <p:extLst>
      <p:ext uri="{BB962C8B-B14F-4D97-AF65-F5344CB8AC3E}">
        <p14:creationId xmlns:p14="http://schemas.microsoft.com/office/powerpoint/2010/main" val="3152267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 name="Picture 3" descr="Cartoon of a person with a hat and a cylinder standing on a hill&#10;&#10;AI-generated content may be incorrect.">
            <a:extLst>
              <a:ext uri="{FF2B5EF4-FFF2-40B4-BE49-F238E27FC236}">
                <a16:creationId xmlns:a16="http://schemas.microsoft.com/office/drawing/2014/main" id="{10E334AC-67DE-AA07-9D7F-5D0EF2E0CAB9}"/>
              </a:ext>
            </a:extLst>
          </p:cNvPr>
          <p:cNvPicPr>
            <a:picLocks noChangeAspect="1"/>
          </p:cNvPicPr>
          <p:nvPr/>
        </p:nvPicPr>
        <p:blipFill>
          <a:blip r:embed="rId3"/>
          <a:srcRect l="19190" r="7730" b="-1"/>
          <a:stretch>
            <a:fillRect/>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28FDD736-CE9D-538C-DABE-E47BCC6EADF4}"/>
              </a:ext>
            </a:extLst>
          </p:cNvPr>
          <p:cNvSpPr>
            <a:spLocks noGrp="1"/>
          </p:cNvSpPr>
          <p:nvPr>
            <p:ph idx="1"/>
          </p:nvPr>
        </p:nvSpPr>
        <p:spPr>
          <a:xfrm>
            <a:off x="6750752" y="2052214"/>
            <a:ext cx="4338409" cy="4196185"/>
          </a:xfrm>
        </p:spPr>
        <p:txBody>
          <a:bodyPr>
            <a:normAutofit/>
          </a:bodyPr>
          <a:lstStyle/>
          <a:p>
            <a:r>
              <a:rPr lang="en-US" dirty="0"/>
              <a:t>Practice time! Fill in the follow up plan for your case study student.</a:t>
            </a:r>
          </a:p>
          <a:p>
            <a:endParaRPr lang="en-US" dirty="0"/>
          </a:p>
        </p:txBody>
      </p:sp>
    </p:spTree>
    <p:extLst>
      <p:ext uri="{BB962C8B-B14F-4D97-AF65-F5344CB8AC3E}">
        <p14:creationId xmlns:p14="http://schemas.microsoft.com/office/powerpoint/2010/main" val="1477085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BDC23B9-6BB4-033C-D76B-24775CB7B229}"/>
              </a:ext>
            </a:extLst>
          </p:cNvPr>
          <p:cNvSpPr>
            <a:spLocks noGrp="1"/>
          </p:cNvSpPr>
          <p:nvPr>
            <p:ph type="title"/>
          </p:nvPr>
        </p:nvSpPr>
        <p:spPr>
          <a:xfrm>
            <a:off x="648930" y="629267"/>
            <a:ext cx="9252154" cy="1016654"/>
          </a:xfrm>
        </p:spPr>
        <p:txBody>
          <a:bodyPr>
            <a:normAutofit/>
          </a:bodyPr>
          <a:lstStyle/>
          <a:p>
            <a:r>
              <a:rPr lang="en-US"/>
              <a:t>Other Information</a:t>
            </a:r>
          </a:p>
        </p:txBody>
      </p:sp>
      <p:sp>
        <p:nvSpPr>
          <p:cNvPr id="14"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a:extLst>
              <a:ext uri="{FF2B5EF4-FFF2-40B4-BE49-F238E27FC236}">
                <a16:creationId xmlns:a16="http://schemas.microsoft.com/office/drawing/2014/main" id="{D6064E88-3D7B-014A-C0D3-3B056B21D615}"/>
              </a:ext>
            </a:extLst>
          </p:cNvPr>
          <p:cNvPicPr>
            <a:picLocks noChangeAspect="1"/>
          </p:cNvPicPr>
          <p:nvPr/>
        </p:nvPicPr>
        <p:blipFill rotWithShape="1">
          <a:blip r:embed="rId3"/>
          <a:srcRect t="1966"/>
          <a:stretch/>
        </p:blipFill>
        <p:spPr>
          <a:xfrm>
            <a:off x="0" y="3284057"/>
            <a:ext cx="12192000" cy="1069635"/>
          </a:xfrm>
          <a:prstGeom prst="rect">
            <a:avLst/>
          </a:prstGeom>
        </p:spPr>
      </p:pic>
    </p:spTree>
    <p:extLst>
      <p:ext uri="{BB962C8B-B14F-4D97-AF65-F5344CB8AC3E}">
        <p14:creationId xmlns:p14="http://schemas.microsoft.com/office/powerpoint/2010/main" val="1794206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7BFB5-05FF-8CE3-7209-DFC19FBCBBD0}"/>
              </a:ext>
            </a:extLst>
          </p:cNvPr>
          <p:cNvSpPr>
            <a:spLocks noGrp="1"/>
          </p:cNvSpPr>
          <p:nvPr>
            <p:ph idx="1"/>
          </p:nvPr>
        </p:nvSpPr>
        <p:spPr>
          <a:xfrm>
            <a:off x="1103311" y="2052214"/>
            <a:ext cx="4338409" cy="4196185"/>
          </a:xfrm>
        </p:spPr>
        <p:txBody>
          <a:bodyPr>
            <a:normAutofit/>
          </a:bodyPr>
          <a:lstStyle/>
          <a:p>
            <a:r>
              <a:rPr lang="en-US" dirty="0"/>
              <a:t>Practice time! Fill in the other information for your case study student.</a:t>
            </a:r>
          </a:p>
          <a:p>
            <a:endParaRPr lang="en-US" dirty="0"/>
          </a:p>
        </p:txBody>
      </p:sp>
      <p:pic>
        <p:nvPicPr>
          <p:cNvPr id="4" name="Picture 3" descr="A group of cartoon characters&#10;&#10;AI-generated content may be incorrect.">
            <a:extLst>
              <a:ext uri="{FF2B5EF4-FFF2-40B4-BE49-F238E27FC236}">
                <a16:creationId xmlns:a16="http://schemas.microsoft.com/office/drawing/2014/main" id="{ACD24A32-D5C4-929F-7E0B-61C0E7841EBD}"/>
              </a:ext>
            </a:extLst>
          </p:cNvPr>
          <p:cNvPicPr>
            <a:picLocks noChangeAspect="1"/>
          </p:cNvPicPr>
          <p:nvPr/>
        </p:nvPicPr>
        <p:blipFill>
          <a:blip r:embed="rId3"/>
          <a:srcRect l="22624" r="4621" b="-1"/>
          <a:stretch>
            <a:fillRect/>
          </a:stretch>
        </p:blipFill>
        <p:spPr>
          <a:xfrm>
            <a:off x="6091916" y="2052213"/>
            <a:ext cx="4633105" cy="356616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280468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1" name="Picture 10">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EF7F4A6-EFEE-672B-B67B-4D532AA0F254}"/>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5600"/>
              <a:t>Questions????</a:t>
            </a:r>
          </a:p>
        </p:txBody>
      </p:sp>
      <p:sp>
        <p:nvSpPr>
          <p:cNvPr id="21" name="Rectangle 20">
            <a:extLst>
              <a:ext uri="{FF2B5EF4-FFF2-40B4-BE49-F238E27FC236}">
                <a16:creationId xmlns:a16="http://schemas.microsoft.com/office/drawing/2014/main" id="{CC356176-0E5D-4665-B02D-FAA7B26C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8">
            <a:extLst>
              <a:ext uri="{FF2B5EF4-FFF2-40B4-BE49-F238E27FC236}">
                <a16:creationId xmlns:a16="http://schemas.microsoft.com/office/drawing/2014/main" id="{BAF8C88E-EC45-4BA1-BF2E-0596BF97D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681010AF-D59A-4537-A2C7-F25545726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Content Placeholder 3" descr="A cartoon character with a question mark&#10;&#10;AI-generated content may be incorrect.">
            <a:extLst>
              <a:ext uri="{FF2B5EF4-FFF2-40B4-BE49-F238E27FC236}">
                <a16:creationId xmlns:a16="http://schemas.microsoft.com/office/drawing/2014/main" id="{78C693C1-035B-76F5-9E4A-3BEEE8B071DA}"/>
              </a:ext>
            </a:extLst>
          </p:cNvPr>
          <p:cNvPicPr>
            <a:picLocks noChangeAspect="1"/>
          </p:cNvPicPr>
          <p:nvPr/>
        </p:nvPicPr>
        <p:blipFill>
          <a:blip r:embed="rId7"/>
          <a:srcRect t="2703" r="2" b="13525"/>
          <a:stretch>
            <a:fillRect/>
          </a:stretch>
        </p:blipFill>
        <p:spPr>
          <a:xfrm>
            <a:off x="647240" y="2413036"/>
            <a:ext cx="2936836" cy="2260527"/>
          </a:xfrm>
          <a:prstGeom prst="rect">
            <a:avLst/>
          </a:prstGeom>
          <a:effectLst/>
        </p:spPr>
      </p:pic>
    </p:spTree>
    <p:extLst>
      <p:ext uri="{BB962C8B-B14F-4D97-AF65-F5344CB8AC3E}">
        <p14:creationId xmlns:p14="http://schemas.microsoft.com/office/powerpoint/2010/main" val="6534618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A323-FCAF-B7D9-3147-10D70244DBE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27E3704-D560-61A9-4015-4004DCDAFE7E}"/>
              </a:ext>
            </a:extLst>
          </p:cNvPr>
          <p:cNvSpPr>
            <a:spLocks noGrp="1"/>
          </p:cNvSpPr>
          <p:nvPr>
            <p:ph idx="1"/>
          </p:nvPr>
        </p:nvSpPr>
        <p:spPr>
          <a:xfrm>
            <a:off x="206842" y="1703294"/>
            <a:ext cx="9986446" cy="4195481"/>
          </a:xfrm>
        </p:spPr>
        <p:txBody>
          <a:bodyPr/>
          <a:lstStyle/>
          <a:p>
            <a:pPr marL="0" indent="0">
              <a:buNone/>
            </a:pPr>
            <a:r>
              <a:rPr lang="en-US" sz="2000" dirty="0"/>
              <a:t>Cooper, J. O., Heron, T. E., &amp; Heward, W. L. (2020). Applied Behavior Analysis (3rd Edition). Hoboken, NJ: Pearson Education.</a:t>
            </a:r>
            <a:endParaRPr lang="en-US" dirty="0"/>
          </a:p>
          <a:p>
            <a:pPr marL="0" indent="0">
              <a:buNone/>
            </a:pPr>
            <a:r>
              <a:rPr lang="en-US" sz="2000" dirty="0" err="1"/>
              <a:t>Hershfeldt</a:t>
            </a:r>
            <a:r>
              <a:rPr lang="en-US" sz="2000" dirty="0"/>
              <a:t>, P. A., Rosenberg, M. S., &amp; Bradshaw, C. P. (2010). Function-based thinking: A systematic way of thinking about function and its role in changing student behavior problems. Beyond Behavior, 19(3), 12-21.</a:t>
            </a:r>
          </a:p>
          <a:p>
            <a:pPr marL="0" indent="0">
              <a:buNone/>
            </a:pPr>
            <a:r>
              <a:rPr lang="en-US" sz="2000" dirty="0"/>
              <a:t>Otten, Kaye L., et al. The Educator’s Guide to Autism Spectrum Disorder: Interventions and Treatments: For Educators, by Educators. Corwin Press, Inc., 2024. </a:t>
            </a:r>
          </a:p>
          <a:p>
            <a:pPr marL="0" indent="0">
              <a:buNone/>
            </a:pPr>
            <a:endParaRPr lang="en-US" sz="20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3933771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1" name="Picture 10">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3AAEF48-786A-506B-BA92-9D54E5D28E1F}"/>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a:t>Thank you!</a:t>
            </a:r>
          </a:p>
        </p:txBody>
      </p:sp>
      <p:sp>
        <p:nvSpPr>
          <p:cNvPr id="21" name="Rectangle 20">
            <a:extLst>
              <a:ext uri="{FF2B5EF4-FFF2-40B4-BE49-F238E27FC236}">
                <a16:creationId xmlns:a16="http://schemas.microsoft.com/office/drawing/2014/main" id="{CC356176-0E5D-4665-B02D-FAA7B26C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8">
            <a:extLst>
              <a:ext uri="{FF2B5EF4-FFF2-40B4-BE49-F238E27FC236}">
                <a16:creationId xmlns:a16="http://schemas.microsoft.com/office/drawing/2014/main" id="{BAF8C88E-EC45-4BA1-BF2E-0596BF97D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681010AF-D59A-4537-A2C7-F25545726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Content Placeholder 3">
            <a:extLst>
              <a:ext uri="{FF2B5EF4-FFF2-40B4-BE49-F238E27FC236}">
                <a16:creationId xmlns:a16="http://schemas.microsoft.com/office/drawing/2014/main" id="{E1EB05B9-3935-E720-AE80-18B95CA8FB15}"/>
              </a:ext>
            </a:extLst>
          </p:cNvPr>
          <p:cNvPicPr>
            <a:picLocks noGrp="1" noChangeAspect="1"/>
          </p:cNvPicPr>
          <p:nvPr>
            <p:ph idx="1"/>
          </p:nvPr>
        </p:nvPicPr>
        <p:blipFill>
          <a:blip r:embed="rId7"/>
          <a:stretch>
            <a:fillRect/>
          </a:stretch>
        </p:blipFill>
        <p:spPr>
          <a:xfrm>
            <a:off x="647240" y="1557512"/>
            <a:ext cx="2936836" cy="3971576"/>
          </a:xfrm>
          <a:prstGeom prst="rect">
            <a:avLst/>
          </a:prstGeom>
          <a:effectLst/>
        </p:spPr>
      </p:pic>
    </p:spTree>
    <p:extLst>
      <p:ext uri="{BB962C8B-B14F-4D97-AF65-F5344CB8AC3E}">
        <p14:creationId xmlns:p14="http://schemas.microsoft.com/office/powerpoint/2010/main" val="234620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939AD65-E12B-8E0B-6115-44F40853E12A}"/>
              </a:ext>
            </a:extLst>
          </p:cNvPr>
          <p:cNvSpPr>
            <a:spLocks noGrp="1"/>
          </p:cNvSpPr>
          <p:nvPr>
            <p:ph type="title"/>
          </p:nvPr>
        </p:nvSpPr>
        <p:spPr>
          <a:xfrm>
            <a:off x="648930" y="629267"/>
            <a:ext cx="9252154" cy="1016654"/>
          </a:xfrm>
        </p:spPr>
        <p:txBody>
          <a:bodyPr>
            <a:normAutofit/>
          </a:bodyPr>
          <a:lstStyle/>
          <a:p>
            <a:r>
              <a:rPr lang="en-US"/>
              <a:t>Basic Information</a:t>
            </a:r>
          </a:p>
        </p:txBody>
      </p:sp>
      <p:sp>
        <p:nvSpPr>
          <p:cNvPr id="8" name="Rectangle 1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5" name="Content Placeholder 4" descr="A close-up of a form&#10;&#10;Description automatically generated">
            <a:extLst>
              <a:ext uri="{FF2B5EF4-FFF2-40B4-BE49-F238E27FC236}">
                <a16:creationId xmlns:a16="http://schemas.microsoft.com/office/drawing/2014/main" id="{33EC41DA-F7A8-57DA-8709-6B295DAC93CD}"/>
              </a:ext>
            </a:extLst>
          </p:cNvPr>
          <p:cNvPicPr>
            <a:picLocks noChangeAspect="1"/>
          </p:cNvPicPr>
          <p:nvPr/>
        </p:nvPicPr>
        <p:blipFill rotWithShape="1">
          <a:blip r:embed="rId3"/>
          <a:srcRect l="2272" t="14533" b="3491"/>
          <a:stretch/>
        </p:blipFill>
        <p:spPr>
          <a:xfrm>
            <a:off x="79527" y="2968067"/>
            <a:ext cx="12112473" cy="1828800"/>
          </a:xfrm>
          <a:prstGeom prst="rect">
            <a:avLst/>
          </a:prstGeom>
          <a:effectLst/>
        </p:spPr>
      </p:pic>
    </p:spTree>
    <p:extLst>
      <p:ext uri="{BB962C8B-B14F-4D97-AF65-F5344CB8AC3E}">
        <p14:creationId xmlns:p14="http://schemas.microsoft.com/office/powerpoint/2010/main" val="2859356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CF82-C79C-1583-EE09-DB5961EC057C}"/>
              </a:ext>
            </a:extLst>
          </p:cNvPr>
          <p:cNvSpPr>
            <a:spLocks noGrp="1"/>
          </p:cNvSpPr>
          <p:nvPr>
            <p:ph type="title"/>
          </p:nvPr>
        </p:nvSpPr>
        <p:spPr/>
        <p:txBody>
          <a:bodyPr/>
          <a:lstStyle/>
          <a:p>
            <a:r>
              <a:rPr lang="en-US">
                <a:cs typeface="Calibri Light"/>
              </a:rPr>
              <a:t>Frontline/Professional Development Credit</a:t>
            </a:r>
            <a:endParaRPr lang="en-US"/>
          </a:p>
        </p:txBody>
      </p:sp>
      <p:sp>
        <p:nvSpPr>
          <p:cNvPr id="3" name="Content Placeholder 2">
            <a:extLst>
              <a:ext uri="{FF2B5EF4-FFF2-40B4-BE49-F238E27FC236}">
                <a16:creationId xmlns:a16="http://schemas.microsoft.com/office/drawing/2014/main" id="{8DC84B81-CC1A-1EA0-410C-C9EC1A30333F}"/>
              </a:ext>
            </a:extLst>
          </p:cNvPr>
          <p:cNvSpPr>
            <a:spLocks noGrp="1"/>
          </p:cNvSpPr>
          <p:nvPr>
            <p:ph idx="1"/>
          </p:nvPr>
        </p:nvSpPr>
        <p:spPr/>
        <p:txBody>
          <a:bodyPr vert="horz" lIns="91440" tIns="45720" rIns="91440" bIns="45720" rtlCol="0" anchor="t">
            <a:normAutofit/>
          </a:bodyPr>
          <a:lstStyle/>
          <a:p>
            <a:r>
              <a:rPr lang="en-US" dirty="0">
                <a:cs typeface="Calibri"/>
              </a:rPr>
              <a:t>Ensure that you have registered for February 16th District Professional Development in the Frontline District Catalog.</a:t>
            </a:r>
          </a:p>
          <a:p>
            <a:r>
              <a:rPr lang="en-US" dirty="0">
                <a:cs typeface="Calibri"/>
              </a:rPr>
              <a:t>Be sure to mark the activity complete within 30 days to receive credit. The exit survey will serve as the Knowledge Evaluation and be given during your building’s “sunset” meeting. </a:t>
            </a:r>
          </a:p>
        </p:txBody>
      </p:sp>
    </p:spTree>
    <p:extLst>
      <p:ext uri="{BB962C8B-B14F-4D97-AF65-F5344CB8AC3E}">
        <p14:creationId xmlns:p14="http://schemas.microsoft.com/office/powerpoint/2010/main" val="36874599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278" y="1043656"/>
            <a:ext cx="7474890" cy="3273686"/>
          </a:xfrm>
        </p:spPr>
        <p:txBody>
          <a:bodyPr>
            <a:normAutofit fontScale="90000"/>
          </a:bodyPr>
          <a:lstStyle/>
          <a:p>
            <a:pPr algn="l"/>
            <a:br>
              <a:rPr lang="en-US" dirty="0"/>
            </a:br>
            <a:br>
              <a:rPr lang="en-US" dirty="0"/>
            </a:br>
            <a:br>
              <a:rPr lang="en-US" dirty="0"/>
            </a:br>
            <a:r>
              <a:rPr lang="en-US" dirty="0"/>
              <a:t>Thank you for attending - Behavior Intervention Plans</a:t>
            </a:r>
          </a:p>
        </p:txBody>
      </p:sp>
      <p:sp>
        <p:nvSpPr>
          <p:cNvPr id="3" name="Subtitle 2"/>
          <p:cNvSpPr>
            <a:spLocks noGrp="1"/>
          </p:cNvSpPr>
          <p:nvPr>
            <p:ph type="subTitle" idx="1"/>
          </p:nvPr>
        </p:nvSpPr>
        <p:spPr>
          <a:xfrm>
            <a:off x="526110" y="4653417"/>
            <a:ext cx="8767860" cy="440822"/>
          </a:xfrm>
        </p:spPr>
        <p:txBody>
          <a:bodyPr vert="horz" lIns="91440" tIns="45720" rIns="91440" bIns="45720" rtlCol="0" anchor="t">
            <a:normAutofit/>
          </a:bodyPr>
          <a:lstStyle/>
          <a:p>
            <a:pPr algn="l"/>
            <a:r>
              <a:rPr lang="en-US" dirty="0">
                <a:solidFill>
                  <a:schemeClr val="accent1"/>
                </a:solidFill>
                <a:cs typeface="Calibri"/>
              </a:rPr>
              <a:t>Kassandra Dunlap</a:t>
            </a:r>
          </a:p>
          <a:p>
            <a:pPr algn="l"/>
            <a:endParaRPr lang="en-US" sz="2000" dirty="0">
              <a:solidFill>
                <a:schemeClr val="accent1"/>
              </a:solidFill>
              <a:cs typeface="Calibri"/>
            </a:endParaRPr>
          </a:p>
        </p:txBody>
      </p:sp>
      <p:sp>
        <p:nvSpPr>
          <p:cNvPr id="6" name="Title 1">
            <a:extLst>
              <a:ext uri="{FF2B5EF4-FFF2-40B4-BE49-F238E27FC236}">
                <a16:creationId xmlns:a16="http://schemas.microsoft.com/office/drawing/2014/main" id="{7D965775-57D5-0F39-6BFF-AD54CD82CC8A}"/>
              </a:ext>
            </a:extLst>
          </p:cNvPr>
          <p:cNvSpPr txBox="1">
            <a:spLocks/>
          </p:cNvSpPr>
          <p:nvPr/>
        </p:nvSpPr>
        <p:spPr>
          <a:xfrm>
            <a:off x="530068" y="362457"/>
            <a:ext cx="6622077" cy="136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5000" dirty="0">
              <a:solidFill>
                <a:schemeClr val="accent1"/>
              </a:solidFill>
              <a:cs typeface="Calibri Light"/>
            </a:endParaRPr>
          </a:p>
        </p:txBody>
      </p:sp>
    </p:spTree>
    <p:extLst>
      <p:ext uri="{BB962C8B-B14F-4D97-AF65-F5344CB8AC3E}">
        <p14:creationId xmlns:p14="http://schemas.microsoft.com/office/powerpoint/2010/main" val="396494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F63C8E1-55EB-088B-7D7E-9E6DCD889762}"/>
              </a:ext>
            </a:extLst>
          </p:cNvPr>
          <p:cNvSpPr>
            <a:spLocks noGrp="1"/>
          </p:cNvSpPr>
          <p:nvPr>
            <p:ph type="title"/>
          </p:nvPr>
        </p:nvSpPr>
        <p:spPr>
          <a:xfrm>
            <a:off x="648930" y="629267"/>
            <a:ext cx="9252154" cy="1016654"/>
          </a:xfrm>
        </p:spPr>
        <p:txBody>
          <a:bodyPr vert="horz" lIns="91440" tIns="45720" rIns="91440" bIns="45720" rtlCol="0">
            <a:normAutofit/>
          </a:bodyPr>
          <a:lstStyle/>
          <a:p>
            <a:r>
              <a:rPr lang="en-US"/>
              <a:t>Strengths of Student</a:t>
            </a:r>
          </a:p>
        </p:txBody>
      </p:sp>
      <p:sp>
        <p:nvSpPr>
          <p:cNvPr id="43" name="Rectangle 4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38" name="Content Placeholder 37">
            <a:extLst>
              <a:ext uri="{FF2B5EF4-FFF2-40B4-BE49-F238E27FC236}">
                <a16:creationId xmlns:a16="http://schemas.microsoft.com/office/drawing/2014/main" id="{2BBC753B-231C-DEB8-E8F5-C8B987304A57}"/>
              </a:ext>
            </a:extLst>
          </p:cNvPr>
          <p:cNvSpPr>
            <a:spLocks noGrp="1"/>
          </p:cNvSpPr>
          <p:nvPr>
            <p:ph idx="1"/>
          </p:nvPr>
        </p:nvSpPr>
        <p:spPr>
          <a:xfrm>
            <a:off x="3744556" y="3924298"/>
            <a:ext cx="5122606" cy="3658689"/>
          </a:xfrm>
        </p:spPr>
        <p:txBody>
          <a:bodyPr>
            <a:normAutofit/>
          </a:bodyPr>
          <a:lstStyle/>
          <a:p>
            <a:r>
              <a:rPr lang="en-US">
                <a:solidFill>
                  <a:schemeClr val="bg1"/>
                </a:solidFill>
              </a:rPr>
              <a:t>Social Emotional</a:t>
            </a:r>
          </a:p>
          <a:p>
            <a:r>
              <a:rPr lang="en-US">
                <a:solidFill>
                  <a:schemeClr val="bg1"/>
                </a:solidFill>
              </a:rPr>
              <a:t>Academic</a:t>
            </a:r>
          </a:p>
          <a:p>
            <a:r>
              <a:rPr lang="en-US">
                <a:solidFill>
                  <a:schemeClr val="bg1"/>
                </a:solidFill>
              </a:rPr>
              <a:t>Motivation</a:t>
            </a:r>
          </a:p>
          <a:p>
            <a:r>
              <a:rPr lang="en-US">
                <a:solidFill>
                  <a:schemeClr val="bg1"/>
                </a:solidFill>
              </a:rPr>
              <a:t>Whole child centered</a:t>
            </a:r>
          </a:p>
          <a:p>
            <a:r>
              <a:rPr lang="en-US">
                <a:solidFill>
                  <a:schemeClr val="bg1"/>
                </a:solidFill>
              </a:rPr>
              <a:t>Likes/Dislikes</a:t>
            </a:r>
          </a:p>
          <a:p>
            <a:r>
              <a:rPr lang="en-US">
                <a:solidFill>
                  <a:schemeClr val="bg1"/>
                </a:solidFill>
              </a:rPr>
              <a:t>Results of inventory</a:t>
            </a:r>
          </a:p>
        </p:txBody>
      </p:sp>
      <p:pic>
        <p:nvPicPr>
          <p:cNvPr id="7" name="Content Placeholder 6">
            <a:extLst>
              <a:ext uri="{FF2B5EF4-FFF2-40B4-BE49-F238E27FC236}">
                <a16:creationId xmlns:a16="http://schemas.microsoft.com/office/drawing/2014/main" id="{B2A2C964-7CE3-6F4F-3932-38EE72AE2590}"/>
              </a:ext>
            </a:extLst>
          </p:cNvPr>
          <p:cNvPicPr>
            <a:picLocks noChangeAspect="1"/>
          </p:cNvPicPr>
          <p:nvPr/>
        </p:nvPicPr>
        <p:blipFill rotWithShape="1">
          <a:blip r:embed="rId3"/>
          <a:srcRect t="3367" b="2609"/>
          <a:stretch/>
        </p:blipFill>
        <p:spPr>
          <a:xfrm>
            <a:off x="106528" y="2436552"/>
            <a:ext cx="11978640" cy="1371600"/>
          </a:xfrm>
          <a:prstGeom prst="rect">
            <a:avLst/>
          </a:prstGeom>
          <a:effectLst/>
        </p:spPr>
      </p:pic>
    </p:spTree>
    <p:extLst>
      <p:ext uri="{BB962C8B-B14F-4D97-AF65-F5344CB8AC3E}">
        <p14:creationId xmlns:p14="http://schemas.microsoft.com/office/powerpoint/2010/main" val="2284412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2865</TotalTime>
  <Words>4022</Words>
  <Application>Microsoft Office PowerPoint</Application>
  <PresentationFormat>Widescreen</PresentationFormat>
  <Paragraphs>332</Paragraphs>
  <Slides>81</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Aptos</vt:lpstr>
      <vt:lpstr>Arial</vt:lpstr>
      <vt:lpstr>Calibri</vt:lpstr>
      <vt:lpstr>Calibri Light</vt:lpstr>
      <vt:lpstr>Century Gothic</vt:lpstr>
      <vt:lpstr>Wingdings 3</vt:lpstr>
      <vt:lpstr>Ion</vt:lpstr>
      <vt:lpstr>Behavior Intervention Plan</vt:lpstr>
      <vt:lpstr>USD 475 Strategic Plan Connection</vt:lpstr>
      <vt:lpstr>Session Learning Targets</vt:lpstr>
      <vt:lpstr>What is a Behavior Intervention Plan (BIP)?</vt:lpstr>
      <vt:lpstr>When to consider a BIP?</vt:lpstr>
      <vt:lpstr>BIP Flowchart </vt:lpstr>
      <vt:lpstr>Practice makes perfect!</vt:lpstr>
      <vt:lpstr>Basic Information</vt:lpstr>
      <vt:lpstr>Strengths of Student</vt:lpstr>
      <vt:lpstr>Strengths of Student Example</vt:lpstr>
      <vt:lpstr>PowerPoint Presentation</vt:lpstr>
      <vt:lpstr>Target Behavior</vt:lpstr>
      <vt:lpstr>Operational Definition of Target Behavior</vt:lpstr>
      <vt:lpstr>Operationally Defining Behavior  How to Implement</vt:lpstr>
      <vt:lpstr>Target Behavior Example</vt:lpstr>
      <vt:lpstr>PowerPoint Presentation</vt:lpstr>
      <vt:lpstr>Target Behavior Baseline</vt:lpstr>
      <vt:lpstr>ABC data collection</vt:lpstr>
      <vt:lpstr>ABC Data Collection</vt:lpstr>
      <vt:lpstr>ABC Form</vt:lpstr>
      <vt:lpstr>Target Behavior Baseline Example</vt:lpstr>
      <vt:lpstr>PowerPoint Presentation</vt:lpstr>
      <vt:lpstr>Function of Behavior according to data</vt:lpstr>
      <vt:lpstr>Functions of Behavior</vt:lpstr>
      <vt:lpstr>   What is the function?</vt:lpstr>
      <vt:lpstr>PowerPoint Presentation</vt:lpstr>
      <vt:lpstr>Setting Events</vt:lpstr>
      <vt:lpstr>Setting Events Example</vt:lpstr>
      <vt:lpstr>PowerPoint Presentation</vt:lpstr>
      <vt:lpstr>Replacement Behavior</vt:lpstr>
      <vt:lpstr>What is a functional replacement behavior?</vt:lpstr>
      <vt:lpstr>Examples of Functionally Equivalent Replacement Behavior</vt:lpstr>
      <vt:lpstr> Replacement Behavior Example</vt:lpstr>
      <vt:lpstr>PowerPoint Presentation</vt:lpstr>
      <vt:lpstr>Target Behavior Goal</vt:lpstr>
      <vt:lpstr>Target Behavior Goal Example</vt:lpstr>
      <vt:lpstr>PowerPoint Presentation</vt:lpstr>
      <vt:lpstr>Direct Instruction of Replacement Behavior</vt:lpstr>
      <vt:lpstr>Direct Instruction of Replacement Behavior Example</vt:lpstr>
      <vt:lpstr>PowerPoint Presentation</vt:lpstr>
      <vt:lpstr>PowerPoint Presentation</vt:lpstr>
      <vt:lpstr>PowerPoint Presentation</vt:lpstr>
      <vt:lpstr>Preventative Strategies</vt:lpstr>
      <vt:lpstr>Preventative Strategies Example</vt:lpstr>
      <vt:lpstr>PowerPoint Presentation</vt:lpstr>
      <vt:lpstr>Positive Reinforcement System</vt:lpstr>
      <vt:lpstr>What is reinforcement?</vt:lpstr>
      <vt:lpstr>Something to think about with Reinforcement!</vt:lpstr>
      <vt:lpstr>Reinforcement Schedules</vt:lpstr>
      <vt:lpstr>Continuous Reinforcement Schedule</vt:lpstr>
      <vt:lpstr>Intermittent Schedules of Reinforcement</vt:lpstr>
      <vt:lpstr>Intermittent Schedules of Reinforcement</vt:lpstr>
      <vt:lpstr>Token Economy</vt:lpstr>
      <vt:lpstr>PowerPoint Presentation</vt:lpstr>
      <vt:lpstr>How do I implement it?</vt:lpstr>
      <vt:lpstr>Token System: How to use</vt:lpstr>
      <vt:lpstr>Positive Reinforcement System Example</vt:lpstr>
      <vt:lpstr>PowerPoint Presentation</vt:lpstr>
      <vt:lpstr>Reinforcers</vt:lpstr>
      <vt:lpstr>Reinforcers Example</vt:lpstr>
      <vt:lpstr>PowerPoint Presentation</vt:lpstr>
      <vt:lpstr>Reactive Plan</vt:lpstr>
      <vt:lpstr>Reactive Plan Example</vt:lpstr>
      <vt:lpstr>PowerPoint Presentation</vt:lpstr>
      <vt:lpstr>Required Data Collection System</vt:lpstr>
      <vt:lpstr>Different Ways to Collect Data</vt:lpstr>
      <vt:lpstr>Required Data Collection System</vt:lpstr>
      <vt:lpstr>PowerPoint Presentation</vt:lpstr>
      <vt:lpstr>Secondary Behaviors</vt:lpstr>
      <vt:lpstr>Secondary Behaviors Example</vt:lpstr>
      <vt:lpstr>PowerPoint Presentation</vt:lpstr>
      <vt:lpstr>Follow-up Plan</vt:lpstr>
      <vt:lpstr>Follow-up Plan Example</vt:lpstr>
      <vt:lpstr>PowerPoint Presentation</vt:lpstr>
      <vt:lpstr>Other Information</vt:lpstr>
      <vt:lpstr>PowerPoint Presentation</vt:lpstr>
      <vt:lpstr>Questions????</vt:lpstr>
      <vt:lpstr>References</vt:lpstr>
      <vt:lpstr>Thank you!</vt:lpstr>
      <vt:lpstr>Frontline/Professional Development Credit</vt:lpstr>
      <vt:lpstr>   Thank you for attending - Behavior Intervention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Oldham, Jana</dc:creator>
  <cp:lastModifiedBy>Dunlap, Kassandra</cp:lastModifiedBy>
  <cp:revision>4</cp:revision>
  <dcterms:created xsi:type="dcterms:W3CDTF">2023-08-01T13:31:10Z</dcterms:created>
  <dcterms:modified xsi:type="dcterms:W3CDTF">2026-02-09T15:44:47Z</dcterms:modified>
</cp:coreProperties>
</file>