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55" r:id="rId3"/>
    <p:sldId id="356" r:id="rId4"/>
    <p:sldId id="257" r:id="rId5"/>
    <p:sldId id="315" r:id="rId6"/>
    <p:sldId id="300" r:id="rId7"/>
    <p:sldId id="301" r:id="rId8"/>
    <p:sldId id="303" r:id="rId9"/>
    <p:sldId id="304" r:id="rId10"/>
    <p:sldId id="260" r:id="rId11"/>
    <p:sldId id="316" r:id="rId12"/>
    <p:sldId id="263" r:id="rId13"/>
    <p:sldId id="306" r:id="rId14"/>
    <p:sldId id="291" r:id="rId15"/>
    <p:sldId id="335" r:id="rId16"/>
    <p:sldId id="305" r:id="rId17"/>
    <p:sldId id="333" r:id="rId18"/>
    <p:sldId id="293" r:id="rId19"/>
    <p:sldId id="336" r:id="rId20"/>
    <p:sldId id="269" r:id="rId21"/>
    <p:sldId id="295" r:id="rId22"/>
    <p:sldId id="328" r:id="rId23"/>
    <p:sldId id="329" r:id="rId24"/>
    <p:sldId id="334" r:id="rId25"/>
    <p:sldId id="345" r:id="rId26"/>
    <p:sldId id="730" r:id="rId27"/>
    <p:sldId id="271" r:id="rId28"/>
    <p:sldId id="330" r:id="rId29"/>
    <p:sldId id="342" r:id="rId30"/>
    <p:sldId id="319" r:id="rId31"/>
    <p:sldId id="265" r:id="rId32"/>
    <p:sldId id="317" r:id="rId33"/>
    <p:sldId id="337" r:id="rId34"/>
    <p:sldId id="266" r:id="rId35"/>
    <p:sldId id="323" r:id="rId36"/>
    <p:sldId id="338" r:id="rId37"/>
    <p:sldId id="267" r:id="rId38"/>
    <p:sldId id="324" r:id="rId39"/>
    <p:sldId id="339" r:id="rId40"/>
    <p:sldId id="325" r:id="rId41"/>
    <p:sldId id="326" r:id="rId42"/>
    <p:sldId id="340" r:id="rId43"/>
    <p:sldId id="327" r:id="rId44"/>
    <p:sldId id="343" r:id="rId45"/>
    <p:sldId id="331" r:id="rId46"/>
    <p:sldId id="274" r:id="rId47"/>
    <p:sldId id="348" r:id="rId48"/>
    <p:sldId id="275" r:id="rId49"/>
    <p:sldId id="349" r:id="rId50"/>
    <p:sldId id="276" r:id="rId51"/>
    <p:sldId id="350" r:id="rId52"/>
    <p:sldId id="277" r:id="rId53"/>
    <p:sldId id="351" r:id="rId54"/>
    <p:sldId id="279" r:id="rId55"/>
    <p:sldId id="353" r:id="rId56"/>
    <p:sldId id="357" r:id="rId57"/>
    <p:sldId id="358" r:id="rId58"/>
    <p:sldId id="313" r:id="rId59"/>
    <p:sldId id="312" r:id="rId60"/>
    <p:sldId id="28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79AF6-4539-41BF-8FDF-E268A954257E}" v="4" dt="2026-02-15T14:13:31.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54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lap, Kassandra" userId="1fe569ae-2208-47e0-aa30-d2a9373f766c" providerId="ADAL" clId="{B275607C-3292-4619-A54E-03FAB2690983}"/>
    <pc:docChg chg="custSel addSld delSld modSld sldOrd">
      <pc:chgData name="Dunlap, Kassandra" userId="1fe569ae-2208-47e0-aa30-d2a9373f766c" providerId="ADAL" clId="{B275607C-3292-4619-A54E-03FAB2690983}" dt="2026-02-15T14:29:40.805" v="429" actId="20577"/>
      <pc:docMkLst>
        <pc:docMk/>
      </pc:docMkLst>
      <pc:sldChg chg="addSp modSp mod ord">
        <pc:chgData name="Dunlap, Kassandra" userId="1fe569ae-2208-47e0-aa30-d2a9373f766c" providerId="ADAL" clId="{B275607C-3292-4619-A54E-03FAB2690983}" dt="2026-02-10T17:41:27.139" v="114"/>
        <pc:sldMkLst>
          <pc:docMk/>
          <pc:sldMk cId="276962333" sldId="256"/>
        </pc:sldMkLst>
        <pc:picChg chg="add mod">
          <ac:chgData name="Dunlap, Kassandra" userId="1fe569ae-2208-47e0-aa30-d2a9373f766c" providerId="ADAL" clId="{B275607C-3292-4619-A54E-03FAB2690983}" dt="2026-02-10T17:40:54.849" v="111" actId="14100"/>
          <ac:picMkLst>
            <pc:docMk/>
            <pc:sldMk cId="276962333" sldId="256"/>
            <ac:picMk id="4" creationId="{AF2D4B4C-583C-30B8-4B39-D57A1B5D29CE}"/>
          </ac:picMkLst>
        </pc:picChg>
      </pc:sldChg>
      <pc:sldChg chg="modSp mod">
        <pc:chgData name="Dunlap, Kassandra" userId="1fe569ae-2208-47e0-aa30-d2a9373f766c" providerId="ADAL" clId="{B275607C-3292-4619-A54E-03FAB2690983}" dt="2026-02-15T14:29:40.805" v="429" actId="20577"/>
        <pc:sldMkLst>
          <pc:docMk/>
          <pc:sldMk cId="2286271641" sldId="313"/>
        </pc:sldMkLst>
        <pc:spChg chg="mod">
          <ac:chgData name="Dunlap, Kassandra" userId="1fe569ae-2208-47e0-aa30-d2a9373f766c" providerId="ADAL" clId="{B275607C-3292-4619-A54E-03FAB2690983}" dt="2026-02-15T14:29:40.805" v="429" actId="20577"/>
          <ac:spMkLst>
            <pc:docMk/>
            <pc:sldMk cId="2286271641" sldId="313"/>
            <ac:spMk id="2" creationId="{5C1875BD-2874-F2F6-49DE-7550189E1A3A}"/>
          </ac:spMkLst>
        </pc:spChg>
      </pc:sldChg>
      <pc:sldChg chg="modSp mod">
        <pc:chgData name="Dunlap, Kassandra" userId="1fe569ae-2208-47e0-aa30-d2a9373f766c" providerId="ADAL" clId="{B275607C-3292-4619-A54E-03FAB2690983}" dt="2026-02-15T14:12:03.011" v="152" actId="20577"/>
        <pc:sldMkLst>
          <pc:docMk/>
          <pc:sldMk cId="2744992866" sldId="329"/>
        </pc:sldMkLst>
        <pc:graphicFrameChg chg="modGraphic">
          <ac:chgData name="Dunlap, Kassandra" userId="1fe569ae-2208-47e0-aa30-d2a9373f766c" providerId="ADAL" clId="{B275607C-3292-4619-A54E-03FAB2690983}" dt="2026-02-15T14:12:03.011" v="152" actId="20577"/>
          <ac:graphicFrameMkLst>
            <pc:docMk/>
            <pc:sldMk cId="2744992866" sldId="329"/>
            <ac:graphicFrameMk id="9" creationId="{0557CCEE-E35C-09A8-0398-709AC860AC99}"/>
          </ac:graphicFrameMkLst>
        </pc:graphicFrameChg>
      </pc:sldChg>
      <pc:sldChg chg="addSp modSp add mod setBg">
        <pc:chgData name="Dunlap, Kassandra" userId="1fe569ae-2208-47e0-aa30-d2a9373f766c" providerId="ADAL" clId="{B275607C-3292-4619-A54E-03FAB2690983}" dt="2026-02-10T17:42:02.813" v="116" actId="26606"/>
        <pc:sldMkLst>
          <pc:docMk/>
          <pc:sldMk cId="3598583163" sldId="355"/>
        </pc:sldMkLst>
        <pc:spChg chg="mod">
          <ac:chgData name="Dunlap, Kassandra" userId="1fe569ae-2208-47e0-aa30-d2a9373f766c" providerId="ADAL" clId="{B275607C-3292-4619-A54E-03FAB2690983}" dt="2026-02-10T17:42:02.813" v="116" actId="26606"/>
          <ac:spMkLst>
            <pc:docMk/>
            <pc:sldMk cId="3598583163" sldId="355"/>
            <ac:spMk id="2" creationId="{7251309F-4FFB-D5FE-5961-9D78A36B2864}"/>
          </ac:spMkLst>
        </pc:spChg>
        <pc:spChg chg="mod">
          <ac:chgData name="Dunlap, Kassandra" userId="1fe569ae-2208-47e0-aa30-d2a9373f766c" providerId="ADAL" clId="{B275607C-3292-4619-A54E-03FAB2690983}" dt="2026-02-10T17:42:02.813" v="116" actId="26606"/>
          <ac:spMkLst>
            <pc:docMk/>
            <pc:sldMk cId="3598583163" sldId="355"/>
            <ac:spMk id="3" creationId="{71E87BF1-82A4-0972-8A79-4C1709A6541B}"/>
          </ac:spMkLst>
        </pc:spChg>
        <pc:spChg chg="add">
          <ac:chgData name="Dunlap, Kassandra" userId="1fe569ae-2208-47e0-aa30-d2a9373f766c" providerId="ADAL" clId="{B275607C-3292-4619-A54E-03FAB2690983}" dt="2026-02-10T17:42:02.813" v="116" actId="26606"/>
          <ac:spMkLst>
            <pc:docMk/>
            <pc:sldMk cId="3598583163" sldId="355"/>
            <ac:spMk id="10" creationId="{45D37F4E-DDB4-456B-97E0-9937730A039F}"/>
          </ac:spMkLst>
        </pc:spChg>
        <pc:spChg chg="add">
          <ac:chgData name="Dunlap, Kassandra" userId="1fe569ae-2208-47e0-aa30-d2a9373f766c" providerId="ADAL" clId="{B275607C-3292-4619-A54E-03FAB2690983}" dt="2026-02-10T17:42:02.813" v="116" actId="26606"/>
          <ac:spMkLst>
            <pc:docMk/>
            <pc:sldMk cId="3598583163" sldId="355"/>
            <ac:spMk id="12" creationId="{B2DD41CD-8F47-4F56-AD12-4E2FF7696987}"/>
          </ac:spMkLst>
        </pc:spChg>
        <pc:picChg chg="mod">
          <ac:chgData name="Dunlap, Kassandra" userId="1fe569ae-2208-47e0-aa30-d2a9373f766c" providerId="ADAL" clId="{B275607C-3292-4619-A54E-03FAB2690983}" dt="2026-02-10T17:42:02.813" v="116" actId="26606"/>
          <ac:picMkLst>
            <pc:docMk/>
            <pc:sldMk cId="3598583163" sldId="355"/>
            <ac:picMk id="5" creationId="{5CEFCCE7-387E-92E7-4573-2BC7F24E0260}"/>
          </ac:picMkLst>
        </pc:picChg>
      </pc:sldChg>
      <pc:sldChg chg="addSp delSp modSp add mod setBg delDesignElem">
        <pc:chgData name="Dunlap, Kassandra" userId="1fe569ae-2208-47e0-aa30-d2a9373f766c" providerId="ADAL" clId="{B275607C-3292-4619-A54E-03FAB2690983}" dt="2026-02-10T17:42:09.229" v="117" actId="26606"/>
        <pc:sldMkLst>
          <pc:docMk/>
          <pc:sldMk cId="4160857111" sldId="356"/>
        </pc:sldMkLst>
        <pc:spChg chg="mod">
          <ac:chgData name="Dunlap, Kassandra" userId="1fe569ae-2208-47e0-aa30-d2a9373f766c" providerId="ADAL" clId="{B275607C-3292-4619-A54E-03FAB2690983}" dt="2026-02-10T17:42:09.229" v="117" actId="26606"/>
          <ac:spMkLst>
            <pc:docMk/>
            <pc:sldMk cId="4160857111" sldId="356"/>
            <ac:spMk id="7" creationId="{6FD7FC52-F38C-469A-8452-05FE3AB30709}"/>
          </ac:spMkLst>
        </pc:spChg>
        <pc:spChg chg="add">
          <ac:chgData name="Dunlap, Kassandra" userId="1fe569ae-2208-47e0-aa30-d2a9373f766c" providerId="ADAL" clId="{B275607C-3292-4619-A54E-03FAB2690983}" dt="2026-02-10T17:42:09.229" v="117" actId="26606"/>
          <ac:spMkLst>
            <pc:docMk/>
            <pc:sldMk cId="4160857111" sldId="356"/>
            <ac:spMk id="9" creationId="{A4AC5506-6312-4701-8D3C-40187889A947}"/>
          </ac:spMkLst>
        </pc:spChg>
      </pc:sldChg>
      <pc:sldChg chg="addSp modSp add mod setBg">
        <pc:chgData name="Dunlap, Kassandra" userId="1fe569ae-2208-47e0-aa30-d2a9373f766c" providerId="ADAL" clId="{B275607C-3292-4619-A54E-03FAB2690983}" dt="2026-02-10T17:44:37.236" v="120" actId="26606"/>
        <pc:sldMkLst>
          <pc:docMk/>
          <pc:sldMk cId="3687459921" sldId="357"/>
        </pc:sldMkLst>
        <pc:spChg chg="mod">
          <ac:chgData name="Dunlap, Kassandra" userId="1fe569ae-2208-47e0-aa30-d2a9373f766c" providerId="ADAL" clId="{B275607C-3292-4619-A54E-03FAB2690983}" dt="2026-02-10T17:44:37.236" v="120" actId="26606"/>
          <ac:spMkLst>
            <pc:docMk/>
            <pc:sldMk cId="3687459921" sldId="357"/>
            <ac:spMk id="2" creationId="{3306CF82-C79C-1583-EE09-DB5961EC057C}"/>
          </ac:spMkLst>
        </pc:spChg>
        <pc:spChg chg="mod">
          <ac:chgData name="Dunlap, Kassandra" userId="1fe569ae-2208-47e0-aa30-d2a9373f766c" providerId="ADAL" clId="{B275607C-3292-4619-A54E-03FAB2690983}" dt="2026-02-10T17:44:37.236" v="120" actId="26606"/>
          <ac:spMkLst>
            <pc:docMk/>
            <pc:sldMk cId="3687459921" sldId="357"/>
            <ac:spMk id="3" creationId="{8DC84B81-CC1A-1EA0-410C-C9EC1A30333F}"/>
          </ac:spMkLst>
        </pc:spChg>
        <pc:spChg chg="add">
          <ac:chgData name="Dunlap, Kassandra" userId="1fe569ae-2208-47e0-aa30-d2a9373f766c" providerId="ADAL" clId="{B275607C-3292-4619-A54E-03FAB2690983}" dt="2026-02-10T17:44:37.236" v="120" actId="26606"/>
          <ac:spMkLst>
            <pc:docMk/>
            <pc:sldMk cId="3687459921" sldId="357"/>
            <ac:spMk id="8" creationId="{100EDD19-6802-4EC3-95CE-CFFAB042CFD6}"/>
          </ac:spMkLst>
        </pc:spChg>
        <pc:spChg chg="add">
          <ac:chgData name="Dunlap, Kassandra" userId="1fe569ae-2208-47e0-aa30-d2a9373f766c" providerId="ADAL" clId="{B275607C-3292-4619-A54E-03FAB2690983}" dt="2026-02-10T17:44:37.236" v="120" actId="26606"/>
          <ac:spMkLst>
            <pc:docMk/>
            <pc:sldMk cId="3687459921" sldId="357"/>
            <ac:spMk id="10" creationId="{DB17E863-922E-4C26-BD64-E8FD41D28661}"/>
          </ac:spMkLst>
        </pc:spChg>
      </pc:sldChg>
      <pc:sldChg chg="addSp modSp add mod setBg">
        <pc:chgData name="Dunlap, Kassandra" userId="1fe569ae-2208-47e0-aa30-d2a9373f766c" providerId="ADAL" clId="{B275607C-3292-4619-A54E-03FAB2690983}" dt="2026-02-10T17:45:12.458" v="150" actId="26606"/>
        <pc:sldMkLst>
          <pc:docMk/>
          <pc:sldMk cId="3964946368" sldId="358"/>
        </pc:sldMkLst>
        <pc:spChg chg="mod">
          <ac:chgData name="Dunlap, Kassandra" userId="1fe569ae-2208-47e0-aa30-d2a9373f766c" providerId="ADAL" clId="{B275607C-3292-4619-A54E-03FAB2690983}" dt="2026-02-10T17:45:12.458" v="150" actId="26606"/>
          <ac:spMkLst>
            <pc:docMk/>
            <pc:sldMk cId="3964946368" sldId="358"/>
            <ac:spMk id="2" creationId="{00000000-0000-0000-0000-000000000000}"/>
          </ac:spMkLst>
        </pc:spChg>
        <pc:spChg chg="mod">
          <ac:chgData name="Dunlap, Kassandra" userId="1fe569ae-2208-47e0-aa30-d2a9373f766c" providerId="ADAL" clId="{B275607C-3292-4619-A54E-03FAB2690983}" dt="2026-02-10T17:45:12.458" v="150" actId="26606"/>
          <ac:spMkLst>
            <pc:docMk/>
            <pc:sldMk cId="3964946368" sldId="358"/>
            <ac:spMk id="3" creationId="{00000000-0000-0000-0000-000000000000}"/>
          </ac:spMkLst>
        </pc:spChg>
        <pc:spChg chg="mod">
          <ac:chgData name="Dunlap, Kassandra" userId="1fe569ae-2208-47e0-aa30-d2a9373f766c" providerId="ADAL" clId="{B275607C-3292-4619-A54E-03FAB2690983}" dt="2026-02-10T17:45:12.458" v="150" actId="26606"/>
          <ac:spMkLst>
            <pc:docMk/>
            <pc:sldMk cId="3964946368" sldId="358"/>
            <ac:spMk id="6" creationId="{7D965775-57D5-0F39-6BFF-AD54CD82CC8A}"/>
          </ac:spMkLst>
        </pc:spChg>
        <pc:spChg chg="add">
          <ac:chgData name="Dunlap, Kassandra" userId="1fe569ae-2208-47e0-aa30-d2a9373f766c" providerId="ADAL" clId="{B275607C-3292-4619-A54E-03FAB2690983}" dt="2026-02-10T17:45:12.458" v="150" actId="26606"/>
          <ac:spMkLst>
            <pc:docMk/>
            <pc:sldMk cId="3964946368" sldId="358"/>
            <ac:spMk id="11" creationId="{8CA06CD6-90CA-4C45-856C-6771339E1E22}"/>
          </ac:spMkLst>
        </pc:spChg>
        <pc:cxnChg chg="add">
          <ac:chgData name="Dunlap, Kassandra" userId="1fe569ae-2208-47e0-aa30-d2a9373f766c" providerId="ADAL" clId="{B275607C-3292-4619-A54E-03FAB2690983}" dt="2026-02-10T17:45:12.458" v="150" actId="26606"/>
          <ac:cxnSpMkLst>
            <pc:docMk/>
            <pc:sldMk cId="3964946368" sldId="358"/>
            <ac:cxnSpMk id="13" creationId="{5021601D-2758-4B15-A31C-FDA184C51B3A}"/>
          </ac:cxnSpMkLst>
        </pc:cxnChg>
      </pc:sldChg>
      <pc:sldChg chg="addSp modSp add mod setBg">
        <pc:chgData name="Dunlap, Kassandra" userId="1fe569ae-2208-47e0-aa30-d2a9373f766c" providerId="ADAL" clId="{B275607C-3292-4619-A54E-03FAB2690983}" dt="2026-02-15T14:13:46.738" v="154" actId="26606"/>
        <pc:sldMkLst>
          <pc:docMk/>
          <pc:sldMk cId="2605645014" sldId="730"/>
        </pc:sldMkLst>
        <pc:spChg chg="mod">
          <ac:chgData name="Dunlap, Kassandra" userId="1fe569ae-2208-47e0-aa30-d2a9373f766c" providerId="ADAL" clId="{B275607C-3292-4619-A54E-03FAB2690983}" dt="2026-02-15T14:13:46.738" v="154" actId="26606"/>
          <ac:spMkLst>
            <pc:docMk/>
            <pc:sldMk cId="2605645014" sldId="730"/>
            <ac:spMk id="2" creationId="{B09C88A5-215C-695E-D30B-6FBB30E629FA}"/>
          </ac:spMkLst>
        </pc:spChg>
        <pc:spChg chg="add">
          <ac:chgData name="Dunlap, Kassandra" userId="1fe569ae-2208-47e0-aa30-d2a9373f766c" providerId="ADAL" clId="{B275607C-3292-4619-A54E-03FAB2690983}" dt="2026-02-15T14:13:46.738" v="154" actId="26606"/>
          <ac:spMkLst>
            <pc:docMk/>
            <pc:sldMk cId="2605645014" sldId="730"/>
            <ac:spMk id="66" creationId="{D12DDE76-C203-4047-9998-63900085B5E8}"/>
          </ac:spMkLst>
        </pc:spChg>
        <pc:picChg chg="mod">
          <ac:chgData name="Dunlap, Kassandra" userId="1fe569ae-2208-47e0-aa30-d2a9373f766c" providerId="ADAL" clId="{B275607C-3292-4619-A54E-03FAB2690983}" dt="2026-02-15T14:13:46.738" v="154" actId="26606"/>
          <ac:picMkLst>
            <pc:docMk/>
            <pc:sldMk cId="2605645014" sldId="730"/>
            <ac:picMk id="61" creationId="{80A30C77-0EC6-2C0C-B8D8-71B40240BE99}"/>
          </ac:picMkLst>
        </pc:picChg>
      </pc:sldChg>
    </pc:docChg>
  </pc:docChgLst>
</pc:chgInfo>
</file>

<file path=ppt/diagrams/_rels/data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58AA4-4A6C-45F8-B41A-715FFB86047C}"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08399916-1571-4464-B3CD-3F5D4939CDB7}">
      <dgm:prSet/>
      <dgm:spPr/>
      <dgm:t>
        <a:bodyPr/>
        <a:lstStyle/>
        <a:p>
          <a:r>
            <a:rPr lang="en-US"/>
            <a:t>Understand</a:t>
          </a:r>
        </a:p>
      </dgm:t>
    </dgm:pt>
    <dgm:pt modelId="{B84CB066-3598-49C3-AB0B-059BD3DBDAB7}" type="parTrans" cxnId="{59E493CF-7762-4B26-B28B-CA0864274304}">
      <dgm:prSet/>
      <dgm:spPr/>
      <dgm:t>
        <a:bodyPr/>
        <a:lstStyle/>
        <a:p>
          <a:endParaRPr lang="en-US"/>
        </a:p>
      </dgm:t>
    </dgm:pt>
    <dgm:pt modelId="{B7DA1EA1-0433-4D8C-95A2-C3EA8BC2840D}" type="sibTrans" cxnId="{59E493CF-7762-4B26-B28B-CA0864274304}">
      <dgm:prSet/>
      <dgm:spPr/>
      <dgm:t>
        <a:bodyPr/>
        <a:lstStyle/>
        <a:p>
          <a:endParaRPr lang="en-US"/>
        </a:p>
      </dgm:t>
    </dgm:pt>
    <dgm:pt modelId="{DD0EBA10-2182-4CA7-966F-81F8B6CC110B}">
      <dgm:prSet/>
      <dgm:spPr/>
      <dgm:t>
        <a:bodyPr/>
        <a:lstStyle/>
        <a:p>
          <a:r>
            <a:rPr lang="en-US"/>
            <a:t>Understand ODD characteristics &amp; myths</a:t>
          </a:r>
        </a:p>
      </dgm:t>
    </dgm:pt>
    <dgm:pt modelId="{B14F6AB7-DE13-481A-865C-6808E663AA9F}" type="parTrans" cxnId="{6C3A6E98-05E9-4E4E-972B-859DE66B067C}">
      <dgm:prSet/>
      <dgm:spPr/>
      <dgm:t>
        <a:bodyPr/>
        <a:lstStyle/>
        <a:p>
          <a:endParaRPr lang="en-US"/>
        </a:p>
      </dgm:t>
    </dgm:pt>
    <dgm:pt modelId="{0D780C39-5EA1-4331-88A9-7878E087E8B0}" type="sibTrans" cxnId="{6C3A6E98-05E9-4E4E-972B-859DE66B067C}">
      <dgm:prSet/>
      <dgm:spPr/>
      <dgm:t>
        <a:bodyPr/>
        <a:lstStyle/>
        <a:p>
          <a:endParaRPr lang="en-US"/>
        </a:p>
      </dgm:t>
    </dgm:pt>
    <dgm:pt modelId="{C7113CE3-1D25-4F2E-971D-FB4E2708A97A}">
      <dgm:prSet/>
      <dgm:spPr/>
      <dgm:t>
        <a:bodyPr/>
        <a:lstStyle/>
        <a:p>
          <a:r>
            <a:rPr lang="en-US"/>
            <a:t>Learn</a:t>
          </a:r>
        </a:p>
      </dgm:t>
    </dgm:pt>
    <dgm:pt modelId="{213E76F7-A443-44DD-A832-FFC0047F62AC}" type="parTrans" cxnId="{F3BAF2B7-07BE-4747-84D3-DC34C9E5FC04}">
      <dgm:prSet/>
      <dgm:spPr/>
      <dgm:t>
        <a:bodyPr/>
        <a:lstStyle/>
        <a:p>
          <a:endParaRPr lang="en-US"/>
        </a:p>
      </dgm:t>
    </dgm:pt>
    <dgm:pt modelId="{72051FC2-51D3-4E90-8A74-B48712B81EE6}" type="sibTrans" cxnId="{F3BAF2B7-07BE-4747-84D3-DC34C9E5FC04}">
      <dgm:prSet/>
      <dgm:spPr/>
      <dgm:t>
        <a:bodyPr/>
        <a:lstStyle/>
        <a:p>
          <a:endParaRPr lang="en-US"/>
        </a:p>
      </dgm:t>
    </dgm:pt>
    <dgm:pt modelId="{6EB7DFE9-3528-4D6C-B019-E91A275361F8}">
      <dgm:prSet/>
      <dgm:spPr/>
      <dgm:t>
        <a:bodyPr/>
        <a:lstStyle/>
        <a:p>
          <a:r>
            <a:rPr lang="en-US"/>
            <a:t>Learn immediate response strategies</a:t>
          </a:r>
        </a:p>
      </dgm:t>
    </dgm:pt>
    <dgm:pt modelId="{EC548102-5C86-4466-9597-38C375A02159}" type="parTrans" cxnId="{23DA6FDB-E38B-4F46-8810-3BF6EA245581}">
      <dgm:prSet/>
      <dgm:spPr/>
      <dgm:t>
        <a:bodyPr/>
        <a:lstStyle/>
        <a:p>
          <a:endParaRPr lang="en-US"/>
        </a:p>
      </dgm:t>
    </dgm:pt>
    <dgm:pt modelId="{50F8ED73-A828-4F83-AAA5-60F0DF56CF75}" type="sibTrans" cxnId="{23DA6FDB-E38B-4F46-8810-3BF6EA245581}">
      <dgm:prSet/>
      <dgm:spPr/>
      <dgm:t>
        <a:bodyPr/>
        <a:lstStyle/>
        <a:p>
          <a:endParaRPr lang="en-US"/>
        </a:p>
      </dgm:t>
    </dgm:pt>
    <dgm:pt modelId="{105BC2B0-D073-4F56-9D5F-CB928F442563}">
      <dgm:prSet/>
      <dgm:spPr/>
      <dgm:t>
        <a:bodyPr/>
        <a:lstStyle/>
        <a:p>
          <a:r>
            <a:rPr lang="en-US"/>
            <a:t>Explore</a:t>
          </a:r>
        </a:p>
      </dgm:t>
    </dgm:pt>
    <dgm:pt modelId="{CE6CEAC9-0B58-464A-A10B-8DD104A00F30}" type="parTrans" cxnId="{36887A2C-767B-4789-94F4-3AAA4E2A88E2}">
      <dgm:prSet/>
      <dgm:spPr/>
      <dgm:t>
        <a:bodyPr/>
        <a:lstStyle/>
        <a:p>
          <a:endParaRPr lang="en-US"/>
        </a:p>
      </dgm:t>
    </dgm:pt>
    <dgm:pt modelId="{26DC76C1-3802-459C-9F05-86327FEA5304}" type="sibTrans" cxnId="{36887A2C-767B-4789-94F4-3AAA4E2A88E2}">
      <dgm:prSet/>
      <dgm:spPr/>
      <dgm:t>
        <a:bodyPr/>
        <a:lstStyle/>
        <a:p>
          <a:endParaRPr lang="en-US"/>
        </a:p>
      </dgm:t>
    </dgm:pt>
    <dgm:pt modelId="{A9590976-7E33-47A5-9F7F-D899F0A14D1B}">
      <dgm:prSet/>
      <dgm:spPr/>
      <dgm:t>
        <a:bodyPr/>
        <a:lstStyle/>
        <a:p>
          <a:r>
            <a:rPr lang="en-US"/>
            <a:t>Explore preventive practices</a:t>
          </a:r>
        </a:p>
      </dgm:t>
    </dgm:pt>
    <dgm:pt modelId="{EA288469-AFFF-48BC-8FB1-203304997272}" type="parTrans" cxnId="{4488A688-4001-4E8D-B612-EA6B222EDE8F}">
      <dgm:prSet/>
      <dgm:spPr/>
      <dgm:t>
        <a:bodyPr/>
        <a:lstStyle/>
        <a:p>
          <a:endParaRPr lang="en-US"/>
        </a:p>
      </dgm:t>
    </dgm:pt>
    <dgm:pt modelId="{D211CF1D-5CE6-4B2D-AB7D-00A20C40B21F}" type="sibTrans" cxnId="{4488A688-4001-4E8D-B612-EA6B222EDE8F}">
      <dgm:prSet/>
      <dgm:spPr/>
      <dgm:t>
        <a:bodyPr/>
        <a:lstStyle/>
        <a:p>
          <a:endParaRPr lang="en-US"/>
        </a:p>
      </dgm:t>
    </dgm:pt>
    <dgm:pt modelId="{8A70E3BB-8F94-40EA-B917-3B14AFE2C79B}">
      <dgm:prSet/>
      <dgm:spPr/>
      <dgm:t>
        <a:bodyPr/>
        <a:lstStyle/>
        <a:p>
          <a:r>
            <a:rPr lang="en-US"/>
            <a:t>Identify</a:t>
          </a:r>
        </a:p>
      </dgm:t>
    </dgm:pt>
    <dgm:pt modelId="{A28C1295-0913-47D1-965C-EEC9C70824A1}" type="parTrans" cxnId="{CD785525-086C-467F-B836-CFE4F815D79C}">
      <dgm:prSet/>
      <dgm:spPr/>
      <dgm:t>
        <a:bodyPr/>
        <a:lstStyle/>
        <a:p>
          <a:endParaRPr lang="en-US"/>
        </a:p>
      </dgm:t>
    </dgm:pt>
    <dgm:pt modelId="{302619BC-5CD6-4239-A41E-76F1C94FDA00}" type="sibTrans" cxnId="{CD785525-086C-467F-B836-CFE4F815D79C}">
      <dgm:prSet/>
      <dgm:spPr/>
      <dgm:t>
        <a:bodyPr/>
        <a:lstStyle/>
        <a:p>
          <a:endParaRPr lang="en-US"/>
        </a:p>
      </dgm:t>
    </dgm:pt>
    <dgm:pt modelId="{B4E3189F-210B-44ED-8D07-85F036980719}">
      <dgm:prSet/>
      <dgm:spPr/>
      <dgm:t>
        <a:bodyPr/>
        <a:lstStyle/>
        <a:p>
          <a:r>
            <a:rPr lang="en-US"/>
            <a:t>Identify collaboration tools</a:t>
          </a:r>
        </a:p>
      </dgm:t>
    </dgm:pt>
    <dgm:pt modelId="{2FA9370C-677E-4415-A472-B2FB1256DA53}" type="parTrans" cxnId="{AE17A5B8-CB5B-44FE-8CCA-7F146A37C428}">
      <dgm:prSet/>
      <dgm:spPr/>
      <dgm:t>
        <a:bodyPr/>
        <a:lstStyle/>
        <a:p>
          <a:endParaRPr lang="en-US"/>
        </a:p>
      </dgm:t>
    </dgm:pt>
    <dgm:pt modelId="{C7FEE3E4-2FC4-4CA7-BBEA-5CC3A929A2B4}" type="sibTrans" cxnId="{AE17A5B8-CB5B-44FE-8CCA-7F146A37C428}">
      <dgm:prSet/>
      <dgm:spPr/>
      <dgm:t>
        <a:bodyPr/>
        <a:lstStyle/>
        <a:p>
          <a:endParaRPr lang="en-US"/>
        </a:p>
      </dgm:t>
    </dgm:pt>
    <dgm:pt modelId="{C61103CA-F29E-4A85-ACEC-33D1846C1C85}">
      <dgm:prSet/>
      <dgm:spPr/>
      <dgm:t>
        <a:bodyPr/>
        <a:lstStyle/>
        <a:p>
          <a:r>
            <a:rPr lang="en-US"/>
            <a:t>Apply</a:t>
          </a:r>
        </a:p>
      </dgm:t>
    </dgm:pt>
    <dgm:pt modelId="{F2496F01-55D8-4714-9634-BB20D6A7A806}" type="parTrans" cxnId="{5C9FA31A-D0B7-4C91-8162-45A7FF8DEE60}">
      <dgm:prSet/>
      <dgm:spPr/>
      <dgm:t>
        <a:bodyPr/>
        <a:lstStyle/>
        <a:p>
          <a:endParaRPr lang="en-US"/>
        </a:p>
      </dgm:t>
    </dgm:pt>
    <dgm:pt modelId="{47B99ACC-2D73-460B-A051-0E27A402BB32}" type="sibTrans" cxnId="{5C9FA31A-D0B7-4C91-8162-45A7FF8DEE60}">
      <dgm:prSet/>
      <dgm:spPr/>
      <dgm:t>
        <a:bodyPr/>
        <a:lstStyle/>
        <a:p>
          <a:endParaRPr lang="en-US"/>
        </a:p>
      </dgm:t>
    </dgm:pt>
    <dgm:pt modelId="{7BF471A1-DB06-437E-B9AF-36D07AD21CB9}">
      <dgm:prSet/>
      <dgm:spPr/>
      <dgm:t>
        <a:bodyPr/>
        <a:lstStyle/>
        <a:p>
          <a:r>
            <a:rPr lang="en-US"/>
            <a:t>Apply strategies through case studies</a:t>
          </a:r>
        </a:p>
      </dgm:t>
    </dgm:pt>
    <dgm:pt modelId="{FEB6D4DD-A198-4FA0-99CC-2B809488CCEE}" type="parTrans" cxnId="{60CE6CFF-7D22-4CA0-9C62-7BD4C92B3BFD}">
      <dgm:prSet/>
      <dgm:spPr/>
      <dgm:t>
        <a:bodyPr/>
        <a:lstStyle/>
        <a:p>
          <a:endParaRPr lang="en-US"/>
        </a:p>
      </dgm:t>
    </dgm:pt>
    <dgm:pt modelId="{3CAA13C6-AC90-47AB-BB1C-8C37DAD52AA7}" type="sibTrans" cxnId="{60CE6CFF-7D22-4CA0-9C62-7BD4C92B3BFD}">
      <dgm:prSet/>
      <dgm:spPr/>
      <dgm:t>
        <a:bodyPr/>
        <a:lstStyle/>
        <a:p>
          <a:endParaRPr lang="en-US"/>
        </a:p>
      </dgm:t>
    </dgm:pt>
    <dgm:pt modelId="{7EAA8593-8C0C-45C1-A976-08332B33CC27}" type="pres">
      <dgm:prSet presAssocID="{66058AA4-4A6C-45F8-B41A-715FFB86047C}" presName="Name0" presStyleCnt="0">
        <dgm:presLayoutVars>
          <dgm:dir/>
          <dgm:animLvl val="lvl"/>
          <dgm:resizeHandles val="exact"/>
        </dgm:presLayoutVars>
      </dgm:prSet>
      <dgm:spPr/>
    </dgm:pt>
    <dgm:pt modelId="{313DBC33-CDD1-4E6F-AE15-F6E49BF607F1}" type="pres">
      <dgm:prSet presAssocID="{08399916-1571-4464-B3CD-3F5D4939CDB7}" presName="linNode" presStyleCnt="0"/>
      <dgm:spPr/>
    </dgm:pt>
    <dgm:pt modelId="{7651CD95-77CA-4AFF-A6B3-5687BA79BF9E}" type="pres">
      <dgm:prSet presAssocID="{08399916-1571-4464-B3CD-3F5D4939CDB7}" presName="parentText" presStyleLbl="node1" presStyleIdx="0" presStyleCnt="5">
        <dgm:presLayoutVars>
          <dgm:chMax val="1"/>
          <dgm:bulletEnabled val="1"/>
        </dgm:presLayoutVars>
      </dgm:prSet>
      <dgm:spPr/>
    </dgm:pt>
    <dgm:pt modelId="{390A17FB-7E12-4EBE-9238-CFEC83F13016}" type="pres">
      <dgm:prSet presAssocID="{08399916-1571-4464-B3CD-3F5D4939CDB7}" presName="descendantText" presStyleLbl="alignAccFollowNode1" presStyleIdx="0" presStyleCnt="5">
        <dgm:presLayoutVars>
          <dgm:bulletEnabled val="1"/>
        </dgm:presLayoutVars>
      </dgm:prSet>
      <dgm:spPr/>
    </dgm:pt>
    <dgm:pt modelId="{4D5E7BFA-6273-41E0-8CEE-7C9B2AD92D32}" type="pres">
      <dgm:prSet presAssocID="{B7DA1EA1-0433-4D8C-95A2-C3EA8BC2840D}" presName="sp" presStyleCnt="0"/>
      <dgm:spPr/>
    </dgm:pt>
    <dgm:pt modelId="{575A2900-B85E-4D9B-9D7F-8C7CD0DED993}" type="pres">
      <dgm:prSet presAssocID="{C7113CE3-1D25-4F2E-971D-FB4E2708A97A}" presName="linNode" presStyleCnt="0"/>
      <dgm:spPr/>
    </dgm:pt>
    <dgm:pt modelId="{63642521-E1BC-474D-9720-90EBDF20C3B3}" type="pres">
      <dgm:prSet presAssocID="{C7113CE3-1D25-4F2E-971D-FB4E2708A97A}" presName="parentText" presStyleLbl="node1" presStyleIdx="1" presStyleCnt="5">
        <dgm:presLayoutVars>
          <dgm:chMax val="1"/>
          <dgm:bulletEnabled val="1"/>
        </dgm:presLayoutVars>
      </dgm:prSet>
      <dgm:spPr/>
    </dgm:pt>
    <dgm:pt modelId="{82739C0F-930F-4E7F-95B7-35F00F7E4958}" type="pres">
      <dgm:prSet presAssocID="{C7113CE3-1D25-4F2E-971D-FB4E2708A97A}" presName="descendantText" presStyleLbl="alignAccFollowNode1" presStyleIdx="1" presStyleCnt="5">
        <dgm:presLayoutVars>
          <dgm:bulletEnabled val="1"/>
        </dgm:presLayoutVars>
      </dgm:prSet>
      <dgm:spPr/>
    </dgm:pt>
    <dgm:pt modelId="{0B137740-04A9-4A28-A664-CCBFEEAA6E5C}" type="pres">
      <dgm:prSet presAssocID="{72051FC2-51D3-4E90-8A74-B48712B81EE6}" presName="sp" presStyleCnt="0"/>
      <dgm:spPr/>
    </dgm:pt>
    <dgm:pt modelId="{4FA0CF5E-0EA1-41A8-B9E2-12C3EB1DE0B5}" type="pres">
      <dgm:prSet presAssocID="{105BC2B0-D073-4F56-9D5F-CB928F442563}" presName="linNode" presStyleCnt="0"/>
      <dgm:spPr/>
    </dgm:pt>
    <dgm:pt modelId="{6C7BFB9E-4283-4768-9351-83BDB942D9BE}" type="pres">
      <dgm:prSet presAssocID="{105BC2B0-D073-4F56-9D5F-CB928F442563}" presName="parentText" presStyleLbl="node1" presStyleIdx="2" presStyleCnt="5">
        <dgm:presLayoutVars>
          <dgm:chMax val="1"/>
          <dgm:bulletEnabled val="1"/>
        </dgm:presLayoutVars>
      </dgm:prSet>
      <dgm:spPr/>
    </dgm:pt>
    <dgm:pt modelId="{7A0784BF-00ED-4880-BEC2-E20E07931A54}" type="pres">
      <dgm:prSet presAssocID="{105BC2B0-D073-4F56-9D5F-CB928F442563}" presName="descendantText" presStyleLbl="alignAccFollowNode1" presStyleIdx="2" presStyleCnt="5">
        <dgm:presLayoutVars>
          <dgm:bulletEnabled val="1"/>
        </dgm:presLayoutVars>
      </dgm:prSet>
      <dgm:spPr/>
    </dgm:pt>
    <dgm:pt modelId="{0C5BB683-A805-4FAC-90B5-2692D1C3422E}" type="pres">
      <dgm:prSet presAssocID="{26DC76C1-3802-459C-9F05-86327FEA5304}" presName="sp" presStyleCnt="0"/>
      <dgm:spPr/>
    </dgm:pt>
    <dgm:pt modelId="{24CC5D9B-C55C-4313-9FF1-A41D727B4F5A}" type="pres">
      <dgm:prSet presAssocID="{8A70E3BB-8F94-40EA-B917-3B14AFE2C79B}" presName="linNode" presStyleCnt="0"/>
      <dgm:spPr/>
    </dgm:pt>
    <dgm:pt modelId="{007679A7-4F3E-4B74-8649-40C87DDD1068}" type="pres">
      <dgm:prSet presAssocID="{8A70E3BB-8F94-40EA-B917-3B14AFE2C79B}" presName="parentText" presStyleLbl="node1" presStyleIdx="3" presStyleCnt="5">
        <dgm:presLayoutVars>
          <dgm:chMax val="1"/>
          <dgm:bulletEnabled val="1"/>
        </dgm:presLayoutVars>
      </dgm:prSet>
      <dgm:spPr/>
    </dgm:pt>
    <dgm:pt modelId="{C1086263-37C9-4AD2-AD97-29F1BA6D6683}" type="pres">
      <dgm:prSet presAssocID="{8A70E3BB-8F94-40EA-B917-3B14AFE2C79B}" presName="descendantText" presStyleLbl="alignAccFollowNode1" presStyleIdx="3" presStyleCnt="5">
        <dgm:presLayoutVars>
          <dgm:bulletEnabled val="1"/>
        </dgm:presLayoutVars>
      </dgm:prSet>
      <dgm:spPr/>
    </dgm:pt>
    <dgm:pt modelId="{C4F34F48-7A73-4E6E-94F7-93074F0F3416}" type="pres">
      <dgm:prSet presAssocID="{302619BC-5CD6-4239-A41E-76F1C94FDA00}" presName="sp" presStyleCnt="0"/>
      <dgm:spPr/>
    </dgm:pt>
    <dgm:pt modelId="{08DE23D7-CCCB-4F94-A48D-E961D4B818B2}" type="pres">
      <dgm:prSet presAssocID="{C61103CA-F29E-4A85-ACEC-33D1846C1C85}" presName="linNode" presStyleCnt="0"/>
      <dgm:spPr/>
    </dgm:pt>
    <dgm:pt modelId="{960C61A6-D116-498D-8BF6-2E3FA626F1D9}" type="pres">
      <dgm:prSet presAssocID="{C61103CA-F29E-4A85-ACEC-33D1846C1C85}" presName="parentText" presStyleLbl="node1" presStyleIdx="4" presStyleCnt="5">
        <dgm:presLayoutVars>
          <dgm:chMax val="1"/>
          <dgm:bulletEnabled val="1"/>
        </dgm:presLayoutVars>
      </dgm:prSet>
      <dgm:spPr/>
    </dgm:pt>
    <dgm:pt modelId="{64A1584F-F586-4D06-82B2-0D2D7A23290C}" type="pres">
      <dgm:prSet presAssocID="{C61103CA-F29E-4A85-ACEC-33D1846C1C85}" presName="descendantText" presStyleLbl="alignAccFollowNode1" presStyleIdx="4" presStyleCnt="5">
        <dgm:presLayoutVars>
          <dgm:bulletEnabled val="1"/>
        </dgm:presLayoutVars>
      </dgm:prSet>
      <dgm:spPr/>
    </dgm:pt>
  </dgm:ptLst>
  <dgm:cxnLst>
    <dgm:cxn modelId="{5C9FA31A-D0B7-4C91-8162-45A7FF8DEE60}" srcId="{66058AA4-4A6C-45F8-B41A-715FFB86047C}" destId="{C61103CA-F29E-4A85-ACEC-33D1846C1C85}" srcOrd="4" destOrd="0" parTransId="{F2496F01-55D8-4714-9634-BB20D6A7A806}" sibTransId="{47B99ACC-2D73-460B-A051-0E27A402BB32}"/>
    <dgm:cxn modelId="{63DC5A21-44A8-4DD4-88A6-F0DBFF688285}" type="presOf" srcId="{105BC2B0-D073-4F56-9D5F-CB928F442563}" destId="{6C7BFB9E-4283-4768-9351-83BDB942D9BE}" srcOrd="0" destOrd="0" presId="urn:microsoft.com/office/officeart/2005/8/layout/vList5"/>
    <dgm:cxn modelId="{CD785525-086C-467F-B836-CFE4F815D79C}" srcId="{66058AA4-4A6C-45F8-B41A-715FFB86047C}" destId="{8A70E3BB-8F94-40EA-B917-3B14AFE2C79B}" srcOrd="3" destOrd="0" parTransId="{A28C1295-0913-47D1-965C-EEC9C70824A1}" sibTransId="{302619BC-5CD6-4239-A41E-76F1C94FDA00}"/>
    <dgm:cxn modelId="{36887A2C-767B-4789-94F4-3AAA4E2A88E2}" srcId="{66058AA4-4A6C-45F8-B41A-715FFB86047C}" destId="{105BC2B0-D073-4F56-9D5F-CB928F442563}" srcOrd="2" destOrd="0" parTransId="{CE6CEAC9-0B58-464A-A10B-8DD104A00F30}" sibTransId="{26DC76C1-3802-459C-9F05-86327FEA5304}"/>
    <dgm:cxn modelId="{D39A3A46-F27A-4C6D-9EE0-28904B3ED4F1}" type="presOf" srcId="{08399916-1571-4464-B3CD-3F5D4939CDB7}" destId="{7651CD95-77CA-4AFF-A6B3-5687BA79BF9E}" srcOrd="0" destOrd="0" presId="urn:microsoft.com/office/officeart/2005/8/layout/vList5"/>
    <dgm:cxn modelId="{26D6FE6A-342D-43E6-9312-D921B76C03FC}" type="presOf" srcId="{C7113CE3-1D25-4F2E-971D-FB4E2708A97A}" destId="{63642521-E1BC-474D-9720-90EBDF20C3B3}" srcOrd="0" destOrd="0" presId="urn:microsoft.com/office/officeart/2005/8/layout/vList5"/>
    <dgm:cxn modelId="{B4397A6E-4D30-44C9-8958-9999FC1B6C26}" type="presOf" srcId="{B4E3189F-210B-44ED-8D07-85F036980719}" destId="{C1086263-37C9-4AD2-AD97-29F1BA6D6683}" srcOrd="0" destOrd="0" presId="urn:microsoft.com/office/officeart/2005/8/layout/vList5"/>
    <dgm:cxn modelId="{D13CAE59-9ABB-41E6-9B84-6627B5FD8A8C}" type="presOf" srcId="{66058AA4-4A6C-45F8-B41A-715FFB86047C}" destId="{7EAA8593-8C0C-45C1-A976-08332B33CC27}" srcOrd="0" destOrd="0" presId="urn:microsoft.com/office/officeart/2005/8/layout/vList5"/>
    <dgm:cxn modelId="{50C6C384-8E13-43F5-B3C6-F4F57F15CF79}" type="presOf" srcId="{7BF471A1-DB06-437E-B9AF-36D07AD21CB9}" destId="{64A1584F-F586-4D06-82B2-0D2D7A23290C}" srcOrd="0" destOrd="0" presId="urn:microsoft.com/office/officeart/2005/8/layout/vList5"/>
    <dgm:cxn modelId="{4488A688-4001-4E8D-B612-EA6B222EDE8F}" srcId="{105BC2B0-D073-4F56-9D5F-CB928F442563}" destId="{A9590976-7E33-47A5-9F7F-D899F0A14D1B}" srcOrd="0" destOrd="0" parTransId="{EA288469-AFFF-48BC-8FB1-203304997272}" sibTransId="{D211CF1D-5CE6-4B2D-AB7D-00A20C40B21F}"/>
    <dgm:cxn modelId="{369BBF8D-19E5-4D13-9DD1-C935962C40ED}" type="presOf" srcId="{C61103CA-F29E-4A85-ACEC-33D1846C1C85}" destId="{960C61A6-D116-498D-8BF6-2E3FA626F1D9}" srcOrd="0" destOrd="0" presId="urn:microsoft.com/office/officeart/2005/8/layout/vList5"/>
    <dgm:cxn modelId="{6C3A6E98-05E9-4E4E-972B-859DE66B067C}" srcId="{08399916-1571-4464-B3CD-3F5D4939CDB7}" destId="{DD0EBA10-2182-4CA7-966F-81F8B6CC110B}" srcOrd="0" destOrd="0" parTransId="{B14F6AB7-DE13-481A-865C-6808E663AA9F}" sibTransId="{0D780C39-5EA1-4331-88A9-7878E087E8B0}"/>
    <dgm:cxn modelId="{2B8E0AA2-3327-48A5-850C-67ED3B6A58B9}" type="presOf" srcId="{DD0EBA10-2182-4CA7-966F-81F8B6CC110B}" destId="{390A17FB-7E12-4EBE-9238-CFEC83F13016}" srcOrd="0" destOrd="0" presId="urn:microsoft.com/office/officeart/2005/8/layout/vList5"/>
    <dgm:cxn modelId="{D50995A7-C017-45AB-823B-BF0AE88C87BB}" type="presOf" srcId="{8A70E3BB-8F94-40EA-B917-3B14AFE2C79B}" destId="{007679A7-4F3E-4B74-8649-40C87DDD1068}" srcOrd="0" destOrd="0" presId="urn:microsoft.com/office/officeart/2005/8/layout/vList5"/>
    <dgm:cxn modelId="{F3BAF2B7-07BE-4747-84D3-DC34C9E5FC04}" srcId="{66058AA4-4A6C-45F8-B41A-715FFB86047C}" destId="{C7113CE3-1D25-4F2E-971D-FB4E2708A97A}" srcOrd="1" destOrd="0" parTransId="{213E76F7-A443-44DD-A832-FFC0047F62AC}" sibTransId="{72051FC2-51D3-4E90-8A74-B48712B81EE6}"/>
    <dgm:cxn modelId="{AE17A5B8-CB5B-44FE-8CCA-7F146A37C428}" srcId="{8A70E3BB-8F94-40EA-B917-3B14AFE2C79B}" destId="{B4E3189F-210B-44ED-8D07-85F036980719}" srcOrd="0" destOrd="0" parTransId="{2FA9370C-677E-4415-A472-B2FB1256DA53}" sibTransId="{C7FEE3E4-2FC4-4CA7-BBEA-5CC3A929A2B4}"/>
    <dgm:cxn modelId="{5D4C8DBD-96B1-4B64-8A1F-DFDA4C0D800F}" type="presOf" srcId="{6EB7DFE9-3528-4D6C-B019-E91A275361F8}" destId="{82739C0F-930F-4E7F-95B7-35F00F7E4958}" srcOrd="0" destOrd="0" presId="urn:microsoft.com/office/officeart/2005/8/layout/vList5"/>
    <dgm:cxn modelId="{59E493CF-7762-4B26-B28B-CA0864274304}" srcId="{66058AA4-4A6C-45F8-B41A-715FFB86047C}" destId="{08399916-1571-4464-B3CD-3F5D4939CDB7}" srcOrd="0" destOrd="0" parTransId="{B84CB066-3598-49C3-AB0B-059BD3DBDAB7}" sibTransId="{B7DA1EA1-0433-4D8C-95A2-C3EA8BC2840D}"/>
    <dgm:cxn modelId="{86718DD4-78B8-4CE5-B411-60BD85D6EAF3}" type="presOf" srcId="{A9590976-7E33-47A5-9F7F-D899F0A14D1B}" destId="{7A0784BF-00ED-4880-BEC2-E20E07931A54}" srcOrd="0" destOrd="0" presId="urn:microsoft.com/office/officeart/2005/8/layout/vList5"/>
    <dgm:cxn modelId="{23DA6FDB-E38B-4F46-8810-3BF6EA245581}" srcId="{C7113CE3-1D25-4F2E-971D-FB4E2708A97A}" destId="{6EB7DFE9-3528-4D6C-B019-E91A275361F8}" srcOrd="0" destOrd="0" parTransId="{EC548102-5C86-4466-9597-38C375A02159}" sibTransId="{50F8ED73-A828-4F83-AAA5-60F0DF56CF75}"/>
    <dgm:cxn modelId="{60CE6CFF-7D22-4CA0-9C62-7BD4C92B3BFD}" srcId="{C61103CA-F29E-4A85-ACEC-33D1846C1C85}" destId="{7BF471A1-DB06-437E-B9AF-36D07AD21CB9}" srcOrd="0" destOrd="0" parTransId="{FEB6D4DD-A198-4FA0-99CC-2B809488CCEE}" sibTransId="{3CAA13C6-AC90-47AB-BB1C-8C37DAD52AA7}"/>
    <dgm:cxn modelId="{BEC48C45-3D42-4E60-83E0-5CEDB4F60C66}" type="presParOf" srcId="{7EAA8593-8C0C-45C1-A976-08332B33CC27}" destId="{313DBC33-CDD1-4E6F-AE15-F6E49BF607F1}" srcOrd="0" destOrd="0" presId="urn:microsoft.com/office/officeart/2005/8/layout/vList5"/>
    <dgm:cxn modelId="{3935C0C0-8AF6-421F-BDF9-620C8F613D2E}" type="presParOf" srcId="{313DBC33-CDD1-4E6F-AE15-F6E49BF607F1}" destId="{7651CD95-77CA-4AFF-A6B3-5687BA79BF9E}" srcOrd="0" destOrd="0" presId="urn:microsoft.com/office/officeart/2005/8/layout/vList5"/>
    <dgm:cxn modelId="{2BC1F0BB-9F43-4A0F-8B34-0EDA8A743BAC}" type="presParOf" srcId="{313DBC33-CDD1-4E6F-AE15-F6E49BF607F1}" destId="{390A17FB-7E12-4EBE-9238-CFEC83F13016}" srcOrd="1" destOrd="0" presId="urn:microsoft.com/office/officeart/2005/8/layout/vList5"/>
    <dgm:cxn modelId="{B8046F95-8691-4D92-874F-2C71118BF248}" type="presParOf" srcId="{7EAA8593-8C0C-45C1-A976-08332B33CC27}" destId="{4D5E7BFA-6273-41E0-8CEE-7C9B2AD92D32}" srcOrd="1" destOrd="0" presId="urn:microsoft.com/office/officeart/2005/8/layout/vList5"/>
    <dgm:cxn modelId="{24AB9353-397E-490B-ACFE-08CEBCF61EFD}" type="presParOf" srcId="{7EAA8593-8C0C-45C1-A976-08332B33CC27}" destId="{575A2900-B85E-4D9B-9D7F-8C7CD0DED993}" srcOrd="2" destOrd="0" presId="urn:microsoft.com/office/officeart/2005/8/layout/vList5"/>
    <dgm:cxn modelId="{F687FD74-1520-45A9-BC48-C13638911D62}" type="presParOf" srcId="{575A2900-B85E-4D9B-9D7F-8C7CD0DED993}" destId="{63642521-E1BC-474D-9720-90EBDF20C3B3}" srcOrd="0" destOrd="0" presId="urn:microsoft.com/office/officeart/2005/8/layout/vList5"/>
    <dgm:cxn modelId="{7D60C01F-A70A-43F4-B5E3-673DAED93D76}" type="presParOf" srcId="{575A2900-B85E-4D9B-9D7F-8C7CD0DED993}" destId="{82739C0F-930F-4E7F-95B7-35F00F7E4958}" srcOrd="1" destOrd="0" presId="urn:microsoft.com/office/officeart/2005/8/layout/vList5"/>
    <dgm:cxn modelId="{2A1E1D16-1081-4F51-A279-00A744075859}" type="presParOf" srcId="{7EAA8593-8C0C-45C1-A976-08332B33CC27}" destId="{0B137740-04A9-4A28-A664-CCBFEEAA6E5C}" srcOrd="3" destOrd="0" presId="urn:microsoft.com/office/officeart/2005/8/layout/vList5"/>
    <dgm:cxn modelId="{A143A5A0-AD3D-495F-B5FB-207C9E1394DF}" type="presParOf" srcId="{7EAA8593-8C0C-45C1-A976-08332B33CC27}" destId="{4FA0CF5E-0EA1-41A8-B9E2-12C3EB1DE0B5}" srcOrd="4" destOrd="0" presId="urn:microsoft.com/office/officeart/2005/8/layout/vList5"/>
    <dgm:cxn modelId="{3E81D231-9BFC-4086-8D98-F6A910FB5AA3}" type="presParOf" srcId="{4FA0CF5E-0EA1-41A8-B9E2-12C3EB1DE0B5}" destId="{6C7BFB9E-4283-4768-9351-83BDB942D9BE}" srcOrd="0" destOrd="0" presId="urn:microsoft.com/office/officeart/2005/8/layout/vList5"/>
    <dgm:cxn modelId="{2F07AD6D-F9B0-4B22-B7D0-346D0E5430E4}" type="presParOf" srcId="{4FA0CF5E-0EA1-41A8-B9E2-12C3EB1DE0B5}" destId="{7A0784BF-00ED-4880-BEC2-E20E07931A54}" srcOrd="1" destOrd="0" presId="urn:microsoft.com/office/officeart/2005/8/layout/vList5"/>
    <dgm:cxn modelId="{698AC6B4-5521-486B-9E52-93320D967B0D}" type="presParOf" srcId="{7EAA8593-8C0C-45C1-A976-08332B33CC27}" destId="{0C5BB683-A805-4FAC-90B5-2692D1C3422E}" srcOrd="5" destOrd="0" presId="urn:microsoft.com/office/officeart/2005/8/layout/vList5"/>
    <dgm:cxn modelId="{9E0E904E-23A5-44F0-BD6D-C86333782FAB}" type="presParOf" srcId="{7EAA8593-8C0C-45C1-A976-08332B33CC27}" destId="{24CC5D9B-C55C-4313-9FF1-A41D727B4F5A}" srcOrd="6" destOrd="0" presId="urn:microsoft.com/office/officeart/2005/8/layout/vList5"/>
    <dgm:cxn modelId="{6936863C-F6BE-45A9-B441-97B9D02E1AB3}" type="presParOf" srcId="{24CC5D9B-C55C-4313-9FF1-A41D727B4F5A}" destId="{007679A7-4F3E-4B74-8649-40C87DDD1068}" srcOrd="0" destOrd="0" presId="urn:microsoft.com/office/officeart/2005/8/layout/vList5"/>
    <dgm:cxn modelId="{0FC6CA63-AC43-4D81-AD39-96D5F5444351}" type="presParOf" srcId="{24CC5D9B-C55C-4313-9FF1-A41D727B4F5A}" destId="{C1086263-37C9-4AD2-AD97-29F1BA6D6683}" srcOrd="1" destOrd="0" presId="urn:microsoft.com/office/officeart/2005/8/layout/vList5"/>
    <dgm:cxn modelId="{75E9E5DB-55C2-455A-9157-E68AE3B06C1E}" type="presParOf" srcId="{7EAA8593-8C0C-45C1-A976-08332B33CC27}" destId="{C4F34F48-7A73-4E6E-94F7-93074F0F3416}" srcOrd="7" destOrd="0" presId="urn:microsoft.com/office/officeart/2005/8/layout/vList5"/>
    <dgm:cxn modelId="{3356D559-C75E-444D-84FB-76B4EBE4CAB5}" type="presParOf" srcId="{7EAA8593-8C0C-45C1-A976-08332B33CC27}" destId="{08DE23D7-CCCB-4F94-A48D-E961D4B818B2}" srcOrd="8" destOrd="0" presId="urn:microsoft.com/office/officeart/2005/8/layout/vList5"/>
    <dgm:cxn modelId="{5AE51EC0-26CC-4FB7-9D69-54D4B76DCE76}" type="presParOf" srcId="{08DE23D7-CCCB-4F94-A48D-E961D4B818B2}" destId="{960C61A6-D116-498D-8BF6-2E3FA626F1D9}" srcOrd="0" destOrd="0" presId="urn:microsoft.com/office/officeart/2005/8/layout/vList5"/>
    <dgm:cxn modelId="{D3D7D9E6-828C-4C05-8F9E-663934522399}" type="presParOf" srcId="{08DE23D7-CCCB-4F94-A48D-E961D4B818B2}" destId="{64A1584F-F586-4D06-82B2-0D2D7A2329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FDD6A1-D5A3-42A3-8B08-A1B4A53B2285}"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7FA0EA7-AA38-4AFE-8236-9F4A0F5D0861}">
      <dgm:prSet/>
      <dgm:spPr/>
      <dgm:t>
        <a:bodyPr/>
        <a:lstStyle/>
        <a:p>
          <a:r>
            <a:rPr lang="en-US" b="1" dirty="0"/>
            <a:t>Classroom Example</a:t>
          </a:r>
          <a:endParaRPr lang="en-US" dirty="0"/>
        </a:p>
      </dgm:t>
    </dgm:pt>
    <dgm:pt modelId="{22D27D0D-F88D-4E87-826D-12FA692BD633}" type="parTrans" cxnId="{34659196-4A62-4F26-99A4-0E0447CB1646}">
      <dgm:prSet/>
      <dgm:spPr/>
      <dgm:t>
        <a:bodyPr/>
        <a:lstStyle/>
        <a:p>
          <a:endParaRPr lang="en-US"/>
        </a:p>
      </dgm:t>
    </dgm:pt>
    <dgm:pt modelId="{A63050B9-687C-4000-8435-7022198B9542}" type="sibTrans" cxnId="{34659196-4A62-4F26-99A4-0E0447CB1646}">
      <dgm:prSet/>
      <dgm:spPr/>
      <dgm:t>
        <a:bodyPr/>
        <a:lstStyle/>
        <a:p>
          <a:endParaRPr lang="en-US"/>
        </a:p>
      </dgm:t>
    </dgm:pt>
    <dgm:pt modelId="{0F42F74B-8297-4544-ADC5-4009871A9270}">
      <dgm:prSet/>
      <dgm:spPr/>
      <dgm:t>
        <a:bodyPr/>
        <a:lstStyle/>
        <a:p>
          <a:r>
            <a:rPr lang="en-US" dirty="0"/>
            <a:t>A student consistently refuses to participate in group reading. The teacher adapts by allowing the student to first read silently, then join a small group later. This avoids confrontation while still achieving the goal of participation.</a:t>
          </a:r>
        </a:p>
      </dgm:t>
    </dgm:pt>
    <dgm:pt modelId="{BC7BB576-16C3-4866-8610-0B3E61A7CBB5}" type="parTrans" cxnId="{AFB1D1C2-B4B6-4AB1-A7E1-CB25D6C7B5C5}">
      <dgm:prSet/>
      <dgm:spPr/>
      <dgm:t>
        <a:bodyPr/>
        <a:lstStyle/>
        <a:p>
          <a:endParaRPr lang="en-US"/>
        </a:p>
      </dgm:t>
    </dgm:pt>
    <dgm:pt modelId="{F6866F20-6B3D-492D-84D4-2D7E2277B3C4}" type="sibTrans" cxnId="{AFB1D1C2-B4B6-4AB1-A7E1-CB25D6C7B5C5}">
      <dgm:prSet/>
      <dgm:spPr/>
      <dgm:t>
        <a:bodyPr/>
        <a:lstStyle/>
        <a:p>
          <a:endParaRPr lang="en-US"/>
        </a:p>
      </dgm:t>
    </dgm:pt>
    <dgm:pt modelId="{6C2EAF3B-1523-4552-AC36-7AC84FA78C4F}" type="pres">
      <dgm:prSet presAssocID="{51FDD6A1-D5A3-42A3-8B08-A1B4A53B2285}" presName="Name0" presStyleCnt="0">
        <dgm:presLayoutVars>
          <dgm:dir/>
          <dgm:animLvl val="lvl"/>
          <dgm:resizeHandles val="exact"/>
        </dgm:presLayoutVars>
      </dgm:prSet>
      <dgm:spPr/>
    </dgm:pt>
    <dgm:pt modelId="{D2A90037-FC18-4F92-AF8B-65095B33C2CC}" type="pres">
      <dgm:prSet presAssocID="{0F42F74B-8297-4544-ADC5-4009871A9270}" presName="boxAndChildren" presStyleCnt="0"/>
      <dgm:spPr/>
    </dgm:pt>
    <dgm:pt modelId="{55F7D2FD-C4E0-4897-A402-3173858F3681}" type="pres">
      <dgm:prSet presAssocID="{0F42F74B-8297-4544-ADC5-4009871A9270}" presName="parentTextBox" presStyleLbl="node1" presStyleIdx="0" presStyleCnt="2"/>
      <dgm:spPr/>
    </dgm:pt>
    <dgm:pt modelId="{A1C5042E-64E8-4612-B084-3C4C3028DE45}" type="pres">
      <dgm:prSet presAssocID="{A63050B9-687C-4000-8435-7022198B9542}" presName="sp" presStyleCnt="0"/>
      <dgm:spPr/>
    </dgm:pt>
    <dgm:pt modelId="{2C83D721-BCE1-46B9-940F-889EA6B1B47A}" type="pres">
      <dgm:prSet presAssocID="{67FA0EA7-AA38-4AFE-8236-9F4A0F5D0861}" presName="arrowAndChildren" presStyleCnt="0"/>
      <dgm:spPr/>
    </dgm:pt>
    <dgm:pt modelId="{8A60463D-3ECA-4C95-AEB5-99A95483916F}" type="pres">
      <dgm:prSet presAssocID="{67FA0EA7-AA38-4AFE-8236-9F4A0F5D0861}" presName="parentTextArrow" presStyleLbl="node1" presStyleIdx="1" presStyleCnt="2"/>
      <dgm:spPr/>
    </dgm:pt>
  </dgm:ptLst>
  <dgm:cxnLst>
    <dgm:cxn modelId="{D26CC913-321B-4FE0-A565-05CC11A080A3}" type="presOf" srcId="{67FA0EA7-AA38-4AFE-8236-9F4A0F5D0861}" destId="{8A60463D-3ECA-4C95-AEB5-99A95483916F}" srcOrd="0" destOrd="0" presId="urn:microsoft.com/office/officeart/2005/8/layout/process4"/>
    <dgm:cxn modelId="{68C08862-E3AB-4D4F-81B0-F183873C82FE}" type="presOf" srcId="{51FDD6A1-D5A3-42A3-8B08-A1B4A53B2285}" destId="{6C2EAF3B-1523-4552-AC36-7AC84FA78C4F}" srcOrd="0" destOrd="0" presId="urn:microsoft.com/office/officeart/2005/8/layout/process4"/>
    <dgm:cxn modelId="{34659196-4A62-4F26-99A4-0E0447CB1646}" srcId="{51FDD6A1-D5A3-42A3-8B08-A1B4A53B2285}" destId="{67FA0EA7-AA38-4AFE-8236-9F4A0F5D0861}" srcOrd="0" destOrd="0" parTransId="{22D27D0D-F88D-4E87-826D-12FA692BD633}" sibTransId="{A63050B9-687C-4000-8435-7022198B9542}"/>
    <dgm:cxn modelId="{290F5CB3-A669-4FC9-B206-0CA9432C82E7}" type="presOf" srcId="{0F42F74B-8297-4544-ADC5-4009871A9270}" destId="{55F7D2FD-C4E0-4897-A402-3173858F3681}" srcOrd="0" destOrd="0" presId="urn:microsoft.com/office/officeart/2005/8/layout/process4"/>
    <dgm:cxn modelId="{AFB1D1C2-B4B6-4AB1-A7E1-CB25D6C7B5C5}" srcId="{51FDD6A1-D5A3-42A3-8B08-A1B4A53B2285}" destId="{0F42F74B-8297-4544-ADC5-4009871A9270}" srcOrd="1" destOrd="0" parTransId="{BC7BB576-16C3-4866-8610-0B3E61A7CBB5}" sibTransId="{F6866F20-6B3D-492D-84D4-2D7E2277B3C4}"/>
    <dgm:cxn modelId="{8A982165-E496-47C4-AA27-B662B3F846F7}" type="presParOf" srcId="{6C2EAF3B-1523-4552-AC36-7AC84FA78C4F}" destId="{D2A90037-FC18-4F92-AF8B-65095B33C2CC}" srcOrd="0" destOrd="0" presId="urn:microsoft.com/office/officeart/2005/8/layout/process4"/>
    <dgm:cxn modelId="{63861963-D292-413E-9680-366E0619DD43}" type="presParOf" srcId="{D2A90037-FC18-4F92-AF8B-65095B33C2CC}" destId="{55F7D2FD-C4E0-4897-A402-3173858F3681}" srcOrd="0" destOrd="0" presId="urn:microsoft.com/office/officeart/2005/8/layout/process4"/>
    <dgm:cxn modelId="{C7EBFFF2-CDCB-403B-B339-6759FCE628C3}" type="presParOf" srcId="{6C2EAF3B-1523-4552-AC36-7AC84FA78C4F}" destId="{A1C5042E-64E8-4612-B084-3C4C3028DE45}" srcOrd="1" destOrd="0" presId="urn:microsoft.com/office/officeart/2005/8/layout/process4"/>
    <dgm:cxn modelId="{C270641D-F04B-46EF-98F1-746D08531299}" type="presParOf" srcId="{6C2EAF3B-1523-4552-AC36-7AC84FA78C4F}" destId="{2C83D721-BCE1-46B9-940F-889EA6B1B47A}" srcOrd="2" destOrd="0" presId="urn:microsoft.com/office/officeart/2005/8/layout/process4"/>
    <dgm:cxn modelId="{3A6D58BB-6CAA-4636-B4B5-02A37B89A8F2}" type="presParOf" srcId="{2C83D721-BCE1-46B9-940F-889EA6B1B47A}" destId="{8A60463D-3ECA-4C95-AEB5-99A95483916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511E98-DD95-4229-A0CD-D84FC109CA1D}" type="doc">
      <dgm:prSet loTypeId="urn:microsoft.com/office/officeart/2005/8/layout/hierarchy3" loCatId="hierarchy" qsTypeId="urn:microsoft.com/office/officeart/2005/8/quickstyle/simple4" qsCatId="simple" csTypeId="urn:microsoft.com/office/officeart/2005/8/colors/colorful1" csCatId="colorful"/>
      <dgm:spPr/>
      <dgm:t>
        <a:bodyPr/>
        <a:lstStyle/>
        <a:p>
          <a:endParaRPr lang="en-US"/>
        </a:p>
      </dgm:t>
    </dgm:pt>
    <dgm:pt modelId="{A38E97E1-B2C4-4609-88BE-B616DF7FFC52}">
      <dgm:prSet/>
      <dgm:spPr/>
      <dgm:t>
        <a:bodyPr/>
        <a:lstStyle/>
        <a:p>
          <a:r>
            <a:rPr lang="en-US"/>
            <a:t>Stay</a:t>
          </a:r>
        </a:p>
      </dgm:t>
    </dgm:pt>
    <dgm:pt modelId="{B43ABBC8-545A-4750-8D40-E44D720C27B4}" type="parTrans" cxnId="{5B0FEE1F-D358-45B3-818D-13F226A82ECD}">
      <dgm:prSet/>
      <dgm:spPr/>
      <dgm:t>
        <a:bodyPr/>
        <a:lstStyle/>
        <a:p>
          <a:endParaRPr lang="en-US"/>
        </a:p>
      </dgm:t>
    </dgm:pt>
    <dgm:pt modelId="{49760434-4B34-49E3-9791-BC773E3CF00A}" type="sibTrans" cxnId="{5B0FEE1F-D358-45B3-818D-13F226A82ECD}">
      <dgm:prSet/>
      <dgm:spPr/>
      <dgm:t>
        <a:bodyPr/>
        <a:lstStyle/>
        <a:p>
          <a:endParaRPr lang="en-US"/>
        </a:p>
      </dgm:t>
    </dgm:pt>
    <dgm:pt modelId="{684A0FB2-6A87-4885-8011-23E758802D6F}">
      <dgm:prSet/>
      <dgm:spPr/>
      <dgm:t>
        <a:bodyPr/>
        <a:lstStyle/>
        <a:p>
          <a:r>
            <a:rPr lang="en-US"/>
            <a:t>Stay composed</a:t>
          </a:r>
        </a:p>
      </dgm:t>
    </dgm:pt>
    <dgm:pt modelId="{55C637FA-26EA-41B8-8D9B-94D08BAEEB5B}" type="parTrans" cxnId="{2F8FA8FC-4985-404E-84A8-91C40335FA51}">
      <dgm:prSet/>
      <dgm:spPr/>
      <dgm:t>
        <a:bodyPr/>
        <a:lstStyle/>
        <a:p>
          <a:endParaRPr lang="en-US"/>
        </a:p>
      </dgm:t>
    </dgm:pt>
    <dgm:pt modelId="{FB09D228-5955-4904-BD3C-F1722E6C0397}" type="sibTrans" cxnId="{2F8FA8FC-4985-404E-84A8-91C40335FA51}">
      <dgm:prSet/>
      <dgm:spPr/>
      <dgm:t>
        <a:bodyPr/>
        <a:lstStyle/>
        <a:p>
          <a:endParaRPr lang="en-US"/>
        </a:p>
      </dgm:t>
    </dgm:pt>
    <dgm:pt modelId="{38B0B832-AD0F-4C84-92B1-59BA10AEB303}">
      <dgm:prSet/>
      <dgm:spPr/>
      <dgm:t>
        <a:bodyPr/>
        <a:lstStyle/>
        <a:p>
          <a:r>
            <a:rPr lang="en-US"/>
            <a:t>State</a:t>
          </a:r>
        </a:p>
      </dgm:t>
    </dgm:pt>
    <dgm:pt modelId="{BAA69349-E049-4CD7-BD00-FAB8AFC940F7}" type="parTrans" cxnId="{69A1AF98-E624-4D74-A5D6-773B86F5F781}">
      <dgm:prSet/>
      <dgm:spPr/>
      <dgm:t>
        <a:bodyPr/>
        <a:lstStyle/>
        <a:p>
          <a:endParaRPr lang="en-US"/>
        </a:p>
      </dgm:t>
    </dgm:pt>
    <dgm:pt modelId="{CD28043E-DBAA-42F1-9C7E-ED53D8DFCB24}" type="sibTrans" cxnId="{69A1AF98-E624-4D74-A5D6-773B86F5F781}">
      <dgm:prSet/>
      <dgm:spPr/>
      <dgm:t>
        <a:bodyPr/>
        <a:lstStyle/>
        <a:p>
          <a:endParaRPr lang="en-US"/>
        </a:p>
      </dgm:t>
    </dgm:pt>
    <dgm:pt modelId="{5E0006E9-4C05-4AC2-84F7-FAA6AC3735CA}">
      <dgm:prSet/>
      <dgm:spPr/>
      <dgm:t>
        <a:bodyPr/>
        <a:lstStyle/>
        <a:p>
          <a:r>
            <a:rPr lang="en-US"/>
            <a:t>State expectation briefly</a:t>
          </a:r>
        </a:p>
      </dgm:t>
    </dgm:pt>
    <dgm:pt modelId="{FD72C08C-D45F-4E58-BDA1-6F7B1F6541D7}" type="parTrans" cxnId="{AD553802-B30E-4E67-B01D-FF8CF64F9221}">
      <dgm:prSet/>
      <dgm:spPr/>
      <dgm:t>
        <a:bodyPr/>
        <a:lstStyle/>
        <a:p>
          <a:endParaRPr lang="en-US"/>
        </a:p>
      </dgm:t>
    </dgm:pt>
    <dgm:pt modelId="{3F427D7F-EE80-46AB-BB34-CBE18B0EACA4}" type="sibTrans" cxnId="{AD553802-B30E-4E67-B01D-FF8CF64F9221}">
      <dgm:prSet/>
      <dgm:spPr/>
      <dgm:t>
        <a:bodyPr/>
        <a:lstStyle/>
        <a:p>
          <a:endParaRPr lang="en-US"/>
        </a:p>
      </dgm:t>
    </dgm:pt>
    <dgm:pt modelId="{91A77203-AB4E-4906-A71A-F544DFBC9BDE}">
      <dgm:prSet/>
      <dgm:spPr/>
      <dgm:t>
        <a:bodyPr/>
        <a:lstStyle/>
        <a:p>
          <a:r>
            <a:rPr lang="en-US"/>
            <a:t>Offer</a:t>
          </a:r>
        </a:p>
      </dgm:t>
    </dgm:pt>
    <dgm:pt modelId="{5C8C94D6-5367-4A00-8AE9-08B98B5D0169}" type="parTrans" cxnId="{169AAE08-BD3A-4D43-9D89-E06990156529}">
      <dgm:prSet/>
      <dgm:spPr/>
      <dgm:t>
        <a:bodyPr/>
        <a:lstStyle/>
        <a:p>
          <a:endParaRPr lang="en-US"/>
        </a:p>
      </dgm:t>
    </dgm:pt>
    <dgm:pt modelId="{44500EDA-5EFC-48E3-9542-255DAF337C08}" type="sibTrans" cxnId="{169AAE08-BD3A-4D43-9D89-E06990156529}">
      <dgm:prSet/>
      <dgm:spPr/>
      <dgm:t>
        <a:bodyPr/>
        <a:lstStyle/>
        <a:p>
          <a:endParaRPr lang="en-US"/>
        </a:p>
      </dgm:t>
    </dgm:pt>
    <dgm:pt modelId="{CA1E26F1-912A-4029-AA6C-B3ECBB9C3CB2}">
      <dgm:prSet/>
      <dgm:spPr/>
      <dgm:t>
        <a:bodyPr/>
        <a:lstStyle/>
        <a:p>
          <a:r>
            <a:rPr lang="en-US"/>
            <a:t>Offer limited choices</a:t>
          </a:r>
        </a:p>
      </dgm:t>
    </dgm:pt>
    <dgm:pt modelId="{98320A1C-D087-44F5-8B50-7F5A7D85F41B}" type="parTrans" cxnId="{D4F87E5E-887E-4A8E-9E1F-BADBEEB93C09}">
      <dgm:prSet/>
      <dgm:spPr/>
      <dgm:t>
        <a:bodyPr/>
        <a:lstStyle/>
        <a:p>
          <a:endParaRPr lang="en-US"/>
        </a:p>
      </dgm:t>
    </dgm:pt>
    <dgm:pt modelId="{CB9B1099-610E-4DE0-B356-48C3D7BDE5AE}" type="sibTrans" cxnId="{D4F87E5E-887E-4A8E-9E1F-BADBEEB93C09}">
      <dgm:prSet/>
      <dgm:spPr/>
      <dgm:t>
        <a:bodyPr/>
        <a:lstStyle/>
        <a:p>
          <a:endParaRPr lang="en-US"/>
        </a:p>
      </dgm:t>
    </dgm:pt>
    <dgm:pt modelId="{D3312996-7D9C-47B5-9636-1AB60C9B6BC4}">
      <dgm:prSet/>
      <dgm:spPr/>
      <dgm:t>
        <a:bodyPr/>
        <a:lstStyle/>
        <a:p>
          <a:r>
            <a:rPr lang="en-US"/>
            <a:t>Acknowledge</a:t>
          </a:r>
        </a:p>
      </dgm:t>
    </dgm:pt>
    <dgm:pt modelId="{4490B220-EAE8-4B12-A3F6-B5F8ED916471}" type="parTrans" cxnId="{3E7073BC-171D-43F0-871B-6AD0FED571A2}">
      <dgm:prSet/>
      <dgm:spPr/>
      <dgm:t>
        <a:bodyPr/>
        <a:lstStyle/>
        <a:p>
          <a:endParaRPr lang="en-US"/>
        </a:p>
      </dgm:t>
    </dgm:pt>
    <dgm:pt modelId="{8302D06D-2EEC-4DC4-9E14-4E6B560C0A91}" type="sibTrans" cxnId="{3E7073BC-171D-43F0-871B-6AD0FED571A2}">
      <dgm:prSet/>
      <dgm:spPr/>
      <dgm:t>
        <a:bodyPr/>
        <a:lstStyle/>
        <a:p>
          <a:endParaRPr lang="en-US"/>
        </a:p>
      </dgm:t>
    </dgm:pt>
    <dgm:pt modelId="{4F4EA9CB-C065-4740-A248-A49CC9B2D879}">
      <dgm:prSet/>
      <dgm:spPr/>
      <dgm:t>
        <a:bodyPr/>
        <a:lstStyle/>
        <a:p>
          <a:r>
            <a:rPr lang="en-US"/>
            <a:t>Acknowledge small positives</a:t>
          </a:r>
        </a:p>
      </dgm:t>
    </dgm:pt>
    <dgm:pt modelId="{E8245785-5BDD-4C7C-8A0D-374737B3D67C}" type="parTrans" cxnId="{5781E419-DD94-4029-84DE-B8FB8949BDFA}">
      <dgm:prSet/>
      <dgm:spPr/>
      <dgm:t>
        <a:bodyPr/>
        <a:lstStyle/>
        <a:p>
          <a:endParaRPr lang="en-US"/>
        </a:p>
      </dgm:t>
    </dgm:pt>
    <dgm:pt modelId="{91CEFA62-8471-4C42-B235-C4F6F04D1857}" type="sibTrans" cxnId="{5781E419-DD94-4029-84DE-B8FB8949BDFA}">
      <dgm:prSet/>
      <dgm:spPr/>
      <dgm:t>
        <a:bodyPr/>
        <a:lstStyle/>
        <a:p>
          <a:endParaRPr lang="en-US"/>
        </a:p>
      </dgm:t>
    </dgm:pt>
    <dgm:pt modelId="{AEF61E4A-7892-4EDC-B0AB-8554F4990EEA}" type="pres">
      <dgm:prSet presAssocID="{12511E98-DD95-4229-A0CD-D84FC109CA1D}" presName="diagram" presStyleCnt="0">
        <dgm:presLayoutVars>
          <dgm:chPref val="1"/>
          <dgm:dir/>
          <dgm:animOne val="branch"/>
          <dgm:animLvl val="lvl"/>
          <dgm:resizeHandles/>
        </dgm:presLayoutVars>
      </dgm:prSet>
      <dgm:spPr/>
    </dgm:pt>
    <dgm:pt modelId="{896B9083-9DA6-4604-8F3C-ABBC6E139EDF}" type="pres">
      <dgm:prSet presAssocID="{A38E97E1-B2C4-4609-88BE-B616DF7FFC52}" presName="root" presStyleCnt="0"/>
      <dgm:spPr/>
    </dgm:pt>
    <dgm:pt modelId="{5979D33C-809C-44AD-AC31-1EB10D64D4C1}" type="pres">
      <dgm:prSet presAssocID="{A38E97E1-B2C4-4609-88BE-B616DF7FFC52}" presName="rootComposite" presStyleCnt="0"/>
      <dgm:spPr/>
    </dgm:pt>
    <dgm:pt modelId="{8CDF5203-5362-4DFC-825B-1D62D7234ACA}" type="pres">
      <dgm:prSet presAssocID="{A38E97E1-B2C4-4609-88BE-B616DF7FFC52}" presName="rootText" presStyleLbl="node1" presStyleIdx="0" presStyleCnt="4"/>
      <dgm:spPr/>
    </dgm:pt>
    <dgm:pt modelId="{EDC3D860-DC29-4FD7-9C0A-2D20EA7C377E}" type="pres">
      <dgm:prSet presAssocID="{A38E97E1-B2C4-4609-88BE-B616DF7FFC52}" presName="rootConnector" presStyleLbl="node1" presStyleIdx="0" presStyleCnt="4"/>
      <dgm:spPr/>
    </dgm:pt>
    <dgm:pt modelId="{2071E8EB-21CB-40F4-AB3B-26050080285E}" type="pres">
      <dgm:prSet presAssocID="{A38E97E1-B2C4-4609-88BE-B616DF7FFC52}" presName="childShape" presStyleCnt="0"/>
      <dgm:spPr/>
    </dgm:pt>
    <dgm:pt modelId="{CD820325-407D-4C24-ADE0-D67D3A0CBD46}" type="pres">
      <dgm:prSet presAssocID="{55C637FA-26EA-41B8-8D9B-94D08BAEEB5B}" presName="Name13" presStyleLbl="parChTrans1D2" presStyleIdx="0" presStyleCnt="4"/>
      <dgm:spPr/>
    </dgm:pt>
    <dgm:pt modelId="{C5B979E6-53F1-4E58-A83A-EE45695F3B50}" type="pres">
      <dgm:prSet presAssocID="{684A0FB2-6A87-4885-8011-23E758802D6F}" presName="childText" presStyleLbl="bgAcc1" presStyleIdx="0" presStyleCnt="4">
        <dgm:presLayoutVars>
          <dgm:bulletEnabled val="1"/>
        </dgm:presLayoutVars>
      </dgm:prSet>
      <dgm:spPr/>
    </dgm:pt>
    <dgm:pt modelId="{ECFCA374-E622-4A04-94A1-69D86D9CC5E2}" type="pres">
      <dgm:prSet presAssocID="{38B0B832-AD0F-4C84-92B1-59BA10AEB303}" presName="root" presStyleCnt="0"/>
      <dgm:spPr/>
    </dgm:pt>
    <dgm:pt modelId="{B574C5C8-7870-4303-9AD5-66D9E062961B}" type="pres">
      <dgm:prSet presAssocID="{38B0B832-AD0F-4C84-92B1-59BA10AEB303}" presName="rootComposite" presStyleCnt="0"/>
      <dgm:spPr/>
    </dgm:pt>
    <dgm:pt modelId="{3448E190-7AEC-4ABB-BCD8-E9D0496AB810}" type="pres">
      <dgm:prSet presAssocID="{38B0B832-AD0F-4C84-92B1-59BA10AEB303}" presName="rootText" presStyleLbl="node1" presStyleIdx="1" presStyleCnt="4"/>
      <dgm:spPr/>
    </dgm:pt>
    <dgm:pt modelId="{6B06DD46-7C6A-4AB2-B51A-4E8F3CE778A1}" type="pres">
      <dgm:prSet presAssocID="{38B0B832-AD0F-4C84-92B1-59BA10AEB303}" presName="rootConnector" presStyleLbl="node1" presStyleIdx="1" presStyleCnt="4"/>
      <dgm:spPr/>
    </dgm:pt>
    <dgm:pt modelId="{9E51AF9E-23EB-437A-92C9-2A16F70759FF}" type="pres">
      <dgm:prSet presAssocID="{38B0B832-AD0F-4C84-92B1-59BA10AEB303}" presName="childShape" presStyleCnt="0"/>
      <dgm:spPr/>
    </dgm:pt>
    <dgm:pt modelId="{4172B007-5FA5-4A46-BFE1-8D667F9A0C7A}" type="pres">
      <dgm:prSet presAssocID="{FD72C08C-D45F-4E58-BDA1-6F7B1F6541D7}" presName="Name13" presStyleLbl="parChTrans1D2" presStyleIdx="1" presStyleCnt="4"/>
      <dgm:spPr/>
    </dgm:pt>
    <dgm:pt modelId="{5A6E0E29-67E6-4FF7-B812-A0F3A185107E}" type="pres">
      <dgm:prSet presAssocID="{5E0006E9-4C05-4AC2-84F7-FAA6AC3735CA}" presName="childText" presStyleLbl="bgAcc1" presStyleIdx="1" presStyleCnt="4">
        <dgm:presLayoutVars>
          <dgm:bulletEnabled val="1"/>
        </dgm:presLayoutVars>
      </dgm:prSet>
      <dgm:spPr/>
    </dgm:pt>
    <dgm:pt modelId="{9474706B-BFEA-4DC9-BE23-13BE3226C6A9}" type="pres">
      <dgm:prSet presAssocID="{91A77203-AB4E-4906-A71A-F544DFBC9BDE}" presName="root" presStyleCnt="0"/>
      <dgm:spPr/>
    </dgm:pt>
    <dgm:pt modelId="{2A5EB75E-2FC5-43E8-810A-8DAB96E8C348}" type="pres">
      <dgm:prSet presAssocID="{91A77203-AB4E-4906-A71A-F544DFBC9BDE}" presName="rootComposite" presStyleCnt="0"/>
      <dgm:spPr/>
    </dgm:pt>
    <dgm:pt modelId="{394B1B9D-3469-4651-97A4-E5B08A4CA622}" type="pres">
      <dgm:prSet presAssocID="{91A77203-AB4E-4906-A71A-F544DFBC9BDE}" presName="rootText" presStyleLbl="node1" presStyleIdx="2" presStyleCnt="4"/>
      <dgm:spPr/>
    </dgm:pt>
    <dgm:pt modelId="{E7344797-6BE7-4E5F-BDF9-F8D06CD76A24}" type="pres">
      <dgm:prSet presAssocID="{91A77203-AB4E-4906-A71A-F544DFBC9BDE}" presName="rootConnector" presStyleLbl="node1" presStyleIdx="2" presStyleCnt="4"/>
      <dgm:spPr/>
    </dgm:pt>
    <dgm:pt modelId="{061E4A5C-D365-451D-82DA-F358E31B62E2}" type="pres">
      <dgm:prSet presAssocID="{91A77203-AB4E-4906-A71A-F544DFBC9BDE}" presName="childShape" presStyleCnt="0"/>
      <dgm:spPr/>
    </dgm:pt>
    <dgm:pt modelId="{EEBEAAE9-71A4-4E2E-B48E-867E4829F083}" type="pres">
      <dgm:prSet presAssocID="{98320A1C-D087-44F5-8B50-7F5A7D85F41B}" presName="Name13" presStyleLbl="parChTrans1D2" presStyleIdx="2" presStyleCnt="4"/>
      <dgm:spPr/>
    </dgm:pt>
    <dgm:pt modelId="{AF389E4D-D7B7-434F-993B-BB16AC67E99F}" type="pres">
      <dgm:prSet presAssocID="{CA1E26F1-912A-4029-AA6C-B3ECBB9C3CB2}" presName="childText" presStyleLbl="bgAcc1" presStyleIdx="2" presStyleCnt="4">
        <dgm:presLayoutVars>
          <dgm:bulletEnabled val="1"/>
        </dgm:presLayoutVars>
      </dgm:prSet>
      <dgm:spPr/>
    </dgm:pt>
    <dgm:pt modelId="{12B9D08C-EA12-4559-9121-5D0335F526E4}" type="pres">
      <dgm:prSet presAssocID="{D3312996-7D9C-47B5-9636-1AB60C9B6BC4}" presName="root" presStyleCnt="0"/>
      <dgm:spPr/>
    </dgm:pt>
    <dgm:pt modelId="{0C3F6D03-D2EA-409D-A189-96E769FB021B}" type="pres">
      <dgm:prSet presAssocID="{D3312996-7D9C-47B5-9636-1AB60C9B6BC4}" presName="rootComposite" presStyleCnt="0"/>
      <dgm:spPr/>
    </dgm:pt>
    <dgm:pt modelId="{EC538A23-DA52-4040-8790-0156568F9696}" type="pres">
      <dgm:prSet presAssocID="{D3312996-7D9C-47B5-9636-1AB60C9B6BC4}" presName="rootText" presStyleLbl="node1" presStyleIdx="3" presStyleCnt="4"/>
      <dgm:spPr/>
    </dgm:pt>
    <dgm:pt modelId="{6BF952E7-9142-4293-A828-C092861CDB25}" type="pres">
      <dgm:prSet presAssocID="{D3312996-7D9C-47B5-9636-1AB60C9B6BC4}" presName="rootConnector" presStyleLbl="node1" presStyleIdx="3" presStyleCnt="4"/>
      <dgm:spPr/>
    </dgm:pt>
    <dgm:pt modelId="{8D00BA4E-2290-4AC8-9F9D-9952F6474F72}" type="pres">
      <dgm:prSet presAssocID="{D3312996-7D9C-47B5-9636-1AB60C9B6BC4}" presName="childShape" presStyleCnt="0"/>
      <dgm:spPr/>
    </dgm:pt>
    <dgm:pt modelId="{6B6597B7-7867-449A-A2C4-6C19CD97D0C0}" type="pres">
      <dgm:prSet presAssocID="{E8245785-5BDD-4C7C-8A0D-374737B3D67C}" presName="Name13" presStyleLbl="parChTrans1D2" presStyleIdx="3" presStyleCnt="4"/>
      <dgm:spPr/>
    </dgm:pt>
    <dgm:pt modelId="{69A0AD92-5724-449F-B8DF-E6192116AC5C}" type="pres">
      <dgm:prSet presAssocID="{4F4EA9CB-C065-4740-A248-A49CC9B2D879}" presName="childText" presStyleLbl="bgAcc1" presStyleIdx="3" presStyleCnt="4">
        <dgm:presLayoutVars>
          <dgm:bulletEnabled val="1"/>
        </dgm:presLayoutVars>
      </dgm:prSet>
      <dgm:spPr/>
    </dgm:pt>
  </dgm:ptLst>
  <dgm:cxnLst>
    <dgm:cxn modelId="{DBE8FE00-435C-492A-9E1B-63098423FE39}" type="presOf" srcId="{38B0B832-AD0F-4C84-92B1-59BA10AEB303}" destId="{3448E190-7AEC-4ABB-BCD8-E9D0496AB810}" srcOrd="0" destOrd="0" presId="urn:microsoft.com/office/officeart/2005/8/layout/hierarchy3"/>
    <dgm:cxn modelId="{AD553802-B30E-4E67-B01D-FF8CF64F9221}" srcId="{38B0B832-AD0F-4C84-92B1-59BA10AEB303}" destId="{5E0006E9-4C05-4AC2-84F7-FAA6AC3735CA}" srcOrd="0" destOrd="0" parTransId="{FD72C08C-D45F-4E58-BDA1-6F7B1F6541D7}" sibTransId="{3F427D7F-EE80-46AB-BB34-CBE18B0EACA4}"/>
    <dgm:cxn modelId="{169AAE08-BD3A-4D43-9D89-E06990156529}" srcId="{12511E98-DD95-4229-A0CD-D84FC109CA1D}" destId="{91A77203-AB4E-4906-A71A-F544DFBC9BDE}" srcOrd="2" destOrd="0" parTransId="{5C8C94D6-5367-4A00-8AE9-08B98B5D0169}" sibTransId="{44500EDA-5EFC-48E3-9542-255DAF337C08}"/>
    <dgm:cxn modelId="{5781E419-DD94-4029-84DE-B8FB8949BDFA}" srcId="{D3312996-7D9C-47B5-9636-1AB60C9B6BC4}" destId="{4F4EA9CB-C065-4740-A248-A49CC9B2D879}" srcOrd="0" destOrd="0" parTransId="{E8245785-5BDD-4C7C-8A0D-374737B3D67C}" sibTransId="{91CEFA62-8471-4C42-B235-C4F6F04D1857}"/>
    <dgm:cxn modelId="{C7B07F1D-B1E2-4909-B581-1385461DAF92}" type="presOf" srcId="{5E0006E9-4C05-4AC2-84F7-FAA6AC3735CA}" destId="{5A6E0E29-67E6-4FF7-B812-A0F3A185107E}" srcOrd="0" destOrd="0" presId="urn:microsoft.com/office/officeart/2005/8/layout/hierarchy3"/>
    <dgm:cxn modelId="{5B0FEE1F-D358-45B3-818D-13F226A82ECD}" srcId="{12511E98-DD95-4229-A0CD-D84FC109CA1D}" destId="{A38E97E1-B2C4-4609-88BE-B616DF7FFC52}" srcOrd="0" destOrd="0" parTransId="{B43ABBC8-545A-4750-8D40-E44D720C27B4}" sibTransId="{49760434-4B34-49E3-9791-BC773E3CF00A}"/>
    <dgm:cxn modelId="{8BEC9F25-ED42-4D3C-8380-A9F1B4BB85BE}" type="presOf" srcId="{4F4EA9CB-C065-4740-A248-A49CC9B2D879}" destId="{69A0AD92-5724-449F-B8DF-E6192116AC5C}" srcOrd="0" destOrd="0" presId="urn:microsoft.com/office/officeart/2005/8/layout/hierarchy3"/>
    <dgm:cxn modelId="{14A9F42B-E36A-4B55-9585-75FD98A0CC72}" type="presOf" srcId="{A38E97E1-B2C4-4609-88BE-B616DF7FFC52}" destId="{8CDF5203-5362-4DFC-825B-1D62D7234ACA}" srcOrd="0" destOrd="0" presId="urn:microsoft.com/office/officeart/2005/8/layout/hierarchy3"/>
    <dgm:cxn modelId="{D4F87E5E-887E-4A8E-9E1F-BADBEEB93C09}" srcId="{91A77203-AB4E-4906-A71A-F544DFBC9BDE}" destId="{CA1E26F1-912A-4029-AA6C-B3ECBB9C3CB2}" srcOrd="0" destOrd="0" parTransId="{98320A1C-D087-44F5-8B50-7F5A7D85F41B}" sibTransId="{CB9B1099-610E-4DE0-B356-48C3D7BDE5AE}"/>
    <dgm:cxn modelId="{6C351161-C157-455A-AC7E-50F8D29225F6}" type="presOf" srcId="{98320A1C-D087-44F5-8B50-7F5A7D85F41B}" destId="{EEBEAAE9-71A4-4E2E-B48E-867E4829F083}" srcOrd="0" destOrd="0" presId="urn:microsoft.com/office/officeart/2005/8/layout/hierarchy3"/>
    <dgm:cxn modelId="{E023C945-23E1-4A4D-9A9D-6498EAC8622A}" type="presOf" srcId="{FD72C08C-D45F-4E58-BDA1-6F7B1F6541D7}" destId="{4172B007-5FA5-4A46-BFE1-8D667F9A0C7A}" srcOrd="0" destOrd="0" presId="urn:microsoft.com/office/officeart/2005/8/layout/hierarchy3"/>
    <dgm:cxn modelId="{9C034B56-184C-4E8A-B264-39EC49D4BA87}" type="presOf" srcId="{55C637FA-26EA-41B8-8D9B-94D08BAEEB5B}" destId="{CD820325-407D-4C24-ADE0-D67D3A0CBD46}" srcOrd="0" destOrd="0" presId="urn:microsoft.com/office/officeart/2005/8/layout/hierarchy3"/>
    <dgm:cxn modelId="{C8804983-F32B-4B92-AF98-DABE6AA2C3D5}" type="presOf" srcId="{12511E98-DD95-4229-A0CD-D84FC109CA1D}" destId="{AEF61E4A-7892-4EDC-B0AB-8554F4990EEA}" srcOrd="0" destOrd="0" presId="urn:microsoft.com/office/officeart/2005/8/layout/hierarchy3"/>
    <dgm:cxn modelId="{E0469A84-A66B-4620-B036-946EC843B57C}" type="presOf" srcId="{A38E97E1-B2C4-4609-88BE-B616DF7FFC52}" destId="{EDC3D860-DC29-4FD7-9C0A-2D20EA7C377E}" srcOrd="1" destOrd="0" presId="urn:microsoft.com/office/officeart/2005/8/layout/hierarchy3"/>
    <dgm:cxn modelId="{40D9D68A-FCF3-4E1D-8F61-9C6DC1234C7A}" type="presOf" srcId="{E8245785-5BDD-4C7C-8A0D-374737B3D67C}" destId="{6B6597B7-7867-449A-A2C4-6C19CD97D0C0}" srcOrd="0" destOrd="0" presId="urn:microsoft.com/office/officeart/2005/8/layout/hierarchy3"/>
    <dgm:cxn modelId="{8EDB0390-2447-4DF7-BE58-B1CA20F42677}" type="presOf" srcId="{D3312996-7D9C-47B5-9636-1AB60C9B6BC4}" destId="{EC538A23-DA52-4040-8790-0156568F9696}" srcOrd="0" destOrd="0" presId="urn:microsoft.com/office/officeart/2005/8/layout/hierarchy3"/>
    <dgm:cxn modelId="{69A1AF98-E624-4D74-A5D6-773B86F5F781}" srcId="{12511E98-DD95-4229-A0CD-D84FC109CA1D}" destId="{38B0B832-AD0F-4C84-92B1-59BA10AEB303}" srcOrd="1" destOrd="0" parTransId="{BAA69349-E049-4CD7-BD00-FAB8AFC940F7}" sibTransId="{CD28043E-DBAA-42F1-9C7E-ED53D8DFCB24}"/>
    <dgm:cxn modelId="{609BF698-EE60-49D3-8F12-B29168EACB73}" type="presOf" srcId="{684A0FB2-6A87-4885-8011-23E758802D6F}" destId="{C5B979E6-53F1-4E58-A83A-EE45695F3B50}" srcOrd="0" destOrd="0" presId="urn:microsoft.com/office/officeart/2005/8/layout/hierarchy3"/>
    <dgm:cxn modelId="{D6586EBA-6BF1-487F-831E-1CB111B20FAA}" type="presOf" srcId="{CA1E26F1-912A-4029-AA6C-B3ECBB9C3CB2}" destId="{AF389E4D-D7B7-434F-993B-BB16AC67E99F}" srcOrd="0" destOrd="0" presId="urn:microsoft.com/office/officeart/2005/8/layout/hierarchy3"/>
    <dgm:cxn modelId="{3E7073BC-171D-43F0-871B-6AD0FED571A2}" srcId="{12511E98-DD95-4229-A0CD-D84FC109CA1D}" destId="{D3312996-7D9C-47B5-9636-1AB60C9B6BC4}" srcOrd="3" destOrd="0" parTransId="{4490B220-EAE8-4B12-A3F6-B5F8ED916471}" sibTransId="{8302D06D-2EEC-4DC4-9E14-4E6B560C0A91}"/>
    <dgm:cxn modelId="{39CA84CC-0A89-4A64-B53D-5147C85761BF}" type="presOf" srcId="{D3312996-7D9C-47B5-9636-1AB60C9B6BC4}" destId="{6BF952E7-9142-4293-A828-C092861CDB25}" srcOrd="1" destOrd="0" presId="urn:microsoft.com/office/officeart/2005/8/layout/hierarchy3"/>
    <dgm:cxn modelId="{6C97E8D3-A2E0-4AD5-BC0A-8E1D83027875}" type="presOf" srcId="{91A77203-AB4E-4906-A71A-F544DFBC9BDE}" destId="{E7344797-6BE7-4E5F-BDF9-F8D06CD76A24}" srcOrd="1" destOrd="0" presId="urn:microsoft.com/office/officeart/2005/8/layout/hierarchy3"/>
    <dgm:cxn modelId="{5D9118E4-6C7D-48C3-8FB5-853928FDB128}" type="presOf" srcId="{91A77203-AB4E-4906-A71A-F544DFBC9BDE}" destId="{394B1B9D-3469-4651-97A4-E5B08A4CA622}" srcOrd="0" destOrd="0" presId="urn:microsoft.com/office/officeart/2005/8/layout/hierarchy3"/>
    <dgm:cxn modelId="{A3F2D0EB-9733-4B84-93F1-177B10CC892B}" type="presOf" srcId="{38B0B832-AD0F-4C84-92B1-59BA10AEB303}" destId="{6B06DD46-7C6A-4AB2-B51A-4E8F3CE778A1}" srcOrd="1" destOrd="0" presId="urn:microsoft.com/office/officeart/2005/8/layout/hierarchy3"/>
    <dgm:cxn modelId="{2F8FA8FC-4985-404E-84A8-91C40335FA51}" srcId="{A38E97E1-B2C4-4609-88BE-B616DF7FFC52}" destId="{684A0FB2-6A87-4885-8011-23E758802D6F}" srcOrd="0" destOrd="0" parTransId="{55C637FA-26EA-41B8-8D9B-94D08BAEEB5B}" sibTransId="{FB09D228-5955-4904-BD3C-F1722E6C0397}"/>
    <dgm:cxn modelId="{092F4076-7EDE-41CC-9D5B-351DE983CEAE}" type="presParOf" srcId="{AEF61E4A-7892-4EDC-B0AB-8554F4990EEA}" destId="{896B9083-9DA6-4604-8F3C-ABBC6E139EDF}" srcOrd="0" destOrd="0" presId="urn:microsoft.com/office/officeart/2005/8/layout/hierarchy3"/>
    <dgm:cxn modelId="{91ABF163-658E-41FB-871C-2A84FC2F067E}" type="presParOf" srcId="{896B9083-9DA6-4604-8F3C-ABBC6E139EDF}" destId="{5979D33C-809C-44AD-AC31-1EB10D64D4C1}" srcOrd="0" destOrd="0" presId="urn:microsoft.com/office/officeart/2005/8/layout/hierarchy3"/>
    <dgm:cxn modelId="{6A5C267C-ED5F-4B93-97ED-D784295AC843}" type="presParOf" srcId="{5979D33C-809C-44AD-AC31-1EB10D64D4C1}" destId="{8CDF5203-5362-4DFC-825B-1D62D7234ACA}" srcOrd="0" destOrd="0" presId="urn:microsoft.com/office/officeart/2005/8/layout/hierarchy3"/>
    <dgm:cxn modelId="{0A55DB89-D2DF-43E6-9AF3-012664F197A5}" type="presParOf" srcId="{5979D33C-809C-44AD-AC31-1EB10D64D4C1}" destId="{EDC3D860-DC29-4FD7-9C0A-2D20EA7C377E}" srcOrd="1" destOrd="0" presId="urn:microsoft.com/office/officeart/2005/8/layout/hierarchy3"/>
    <dgm:cxn modelId="{3A39A0BB-808A-4FC5-BD3D-28091FBEF074}" type="presParOf" srcId="{896B9083-9DA6-4604-8F3C-ABBC6E139EDF}" destId="{2071E8EB-21CB-40F4-AB3B-26050080285E}" srcOrd="1" destOrd="0" presId="urn:microsoft.com/office/officeart/2005/8/layout/hierarchy3"/>
    <dgm:cxn modelId="{846B2F44-4BE3-4498-827E-26D98F99A849}" type="presParOf" srcId="{2071E8EB-21CB-40F4-AB3B-26050080285E}" destId="{CD820325-407D-4C24-ADE0-D67D3A0CBD46}" srcOrd="0" destOrd="0" presId="urn:microsoft.com/office/officeart/2005/8/layout/hierarchy3"/>
    <dgm:cxn modelId="{405E9ABB-BFD2-4945-AF6F-8F3B0FA6ACBD}" type="presParOf" srcId="{2071E8EB-21CB-40F4-AB3B-26050080285E}" destId="{C5B979E6-53F1-4E58-A83A-EE45695F3B50}" srcOrd="1" destOrd="0" presId="urn:microsoft.com/office/officeart/2005/8/layout/hierarchy3"/>
    <dgm:cxn modelId="{9C77B1D8-6E4C-4E55-AE0D-75A4AE41B4ED}" type="presParOf" srcId="{AEF61E4A-7892-4EDC-B0AB-8554F4990EEA}" destId="{ECFCA374-E622-4A04-94A1-69D86D9CC5E2}" srcOrd="1" destOrd="0" presId="urn:microsoft.com/office/officeart/2005/8/layout/hierarchy3"/>
    <dgm:cxn modelId="{12276319-9C9C-4AAD-BC1B-B06789394294}" type="presParOf" srcId="{ECFCA374-E622-4A04-94A1-69D86D9CC5E2}" destId="{B574C5C8-7870-4303-9AD5-66D9E062961B}" srcOrd="0" destOrd="0" presId="urn:microsoft.com/office/officeart/2005/8/layout/hierarchy3"/>
    <dgm:cxn modelId="{2AE23165-01C1-4482-9D49-556B0A50AEFC}" type="presParOf" srcId="{B574C5C8-7870-4303-9AD5-66D9E062961B}" destId="{3448E190-7AEC-4ABB-BCD8-E9D0496AB810}" srcOrd="0" destOrd="0" presId="urn:microsoft.com/office/officeart/2005/8/layout/hierarchy3"/>
    <dgm:cxn modelId="{5B86B911-CA1B-4C53-A664-51B74307FDAB}" type="presParOf" srcId="{B574C5C8-7870-4303-9AD5-66D9E062961B}" destId="{6B06DD46-7C6A-4AB2-B51A-4E8F3CE778A1}" srcOrd="1" destOrd="0" presId="urn:microsoft.com/office/officeart/2005/8/layout/hierarchy3"/>
    <dgm:cxn modelId="{DF5E7A8F-5F72-4FC5-BF0D-2D25908CA26D}" type="presParOf" srcId="{ECFCA374-E622-4A04-94A1-69D86D9CC5E2}" destId="{9E51AF9E-23EB-437A-92C9-2A16F70759FF}" srcOrd="1" destOrd="0" presId="urn:microsoft.com/office/officeart/2005/8/layout/hierarchy3"/>
    <dgm:cxn modelId="{B82AC994-74C3-4135-96A1-A6EE17DBA99D}" type="presParOf" srcId="{9E51AF9E-23EB-437A-92C9-2A16F70759FF}" destId="{4172B007-5FA5-4A46-BFE1-8D667F9A0C7A}" srcOrd="0" destOrd="0" presId="urn:microsoft.com/office/officeart/2005/8/layout/hierarchy3"/>
    <dgm:cxn modelId="{B5A5D95A-7BAD-447F-820E-F3F9415C17F8}" type="presParOf" srcId="{9E51AF9E-23EB-437A-92C9-2A16F70759FF}" destId="{5A6E0E29-67E6-4FF7-B812-A0F3A185107E}" srcOrd="1" destOrd="0" presId="urn:microsoft.com/office/officeart/2005/8/layout/hierarchy3"/>
    <dgm:cxn modelId="{41C5E7AC-0F4D-4096-A3AE-EA109A376A7A}" type="presParOf" srcId="{AEF61E4A-7892-4EDC-B0AB-8554F4990EEA}" destId="{9474706B-BFEA-4DC9-BE23-13BE3226C6A9}" srcOrd="2" destOrd="0" presId="urn:microsoft.com/office/officeart/2005/8/layout/hierarchy3"/>
    <dgm:cxn modelId="{C11D29B5-464A-4996-B194-360827400BC6}" type="presParOf" srcId="{9474706B-BFEA-4DC9-BE23-13BE3226C6A9}" destId="{2A5EB75E-2FC5-43E8-810A-8DAB96E8C348}" srcOrd="0" destOrd="0" presId="urn:microsoft.com/office/officeart/2005/8/layout/hierarchy3"/>
    <dgm:cxn modelId="{71C6112C-B605-4093-A29E-76C3C4B0BD5A}" type="presParOf" srcId="{2A5EB75E-2FC5-43E8-810A-8DAB96E8C348}" destId="{394B1B9D-3469-4651-97A4-E5B08A4CA622}" srcOrd="0" destOrd="0" presId="urn:microsoft.com/office/officeart/2005/8/layout/hierarchy3"/>
    <dgm:cxn modelId="{7DDEA25F-A7D6-44D5-80AD-A11AE48DEE6A}" type="presParOf" srcId="{2A5EB75E-2FC5-43E8-810A-8DAB96E8C348}" destId="{E7344797-6BE7-4E5F-BDF9-F8D06CD76A24}" srcOrd="1" destOrd="0" presId="urn:microsoft.com/office/officeart/2005/8/layout/hierarchy3"/>
    <dgm:cxn modelId="{F45A857F-D91A-4F2F-81A6-C18670DF2B1B}" type="presParOf" srcId="{9474706B-BFEA-4DC9-BE23-13BE3226C6A9}" destId="{061E4A5C-D365-451D-82DA-F358E31B62E2}" srcOrd="1" destOrd="0" presId="urn:microsoft.com/office/officeart/2005/8/layout/hierarchy3"/>
    <dgm:cxn modelId="{EC6403CF-714F-49BE-B2B0-41327A850CA9}" type="presParOf" srcId="{061E4A5C-D365-451D-82DA-F358E31B62E2}" destId="{EEBEAAE9-71A4-4E2E-B48E-867E4829F083}" srcOrd="0" destOrd="0" presId="urn:microsoft.com/office/officeart/2005/8/layout/hierarchy3"/>
    <dgm:cxn modelId="{6180AA6A-F67D-450E-93CD-6C0DDA1D00FD}" type="presParOf" srcId="{061E4A5C-D365-451D-82DA-F358E31B62E2}" destId="{AF389E4D-D7B7-434F-993B-BB16AC67E99F}" srcOrd="1" destOrd="0" presId="urn:microsoft.com/office/officeart/2005/8/layout/hierarchy3"/>
    <dgm:cxn modelId="{D1ABAEDB-D345-41B5-9966-404DA0EFF1E0}" type="presParOf" srcId="{AEF61E4A-7892-4EDC-B0AB-8554F4990EEA}" destId="{12B9D08C-EA12-4559-9121-5D0335F526E4}" srcOrd="3" destOrd="0" presId="urn:microsoft.com/office/officeart/2005/8/layout/hierarchy3"/>
    <dgm:cxn modelId="{C2A0DB0D-D3F7-40FD-88E6-A136FEF7D8E8}" type="presParOf" srcId="{12B9D08C-EA12-4559-9121-5D0335F526E4}" destId="{0C3F6D03-D2EA-409D-A189-96E769FB021B}" srcOrd="0" destOrd="0" presId="urn:microsoft.com/office/officeart/2005/8/layout/hierarchy3"/>
    <dgm:cxn modelId="{1F199BF3-85F3-44F9-A363-1FA3C3B72F8C}" type="presParOf" srcId="{0C3F6D03-D2EA-409D-A189-96E769FB021B}" destId="{EC538A23-DA52-4040-8790-0156568F9696}" srcOrd="0" destOrd="0" presId="urn:microsoft.com/office/officeart/2005/8/layout/hierarchy3"/>
    <dgm:cxn modelId="{A1ED3112-05A8-45C3-95E7-ACC04B7CD079}" type="presParOf" srcId="{0C3F6D03-D2EA-409D-A189-96E769FB021B}" destId="{6BF952E7-9142-4293-A828-C092861CDB25}" srcOrd="1" destOrd="0" presId="urn:microsoft.com/office/officeart/2005/8/layout/hierarchy3"/>
    <dgm:cxn modelId="{8413DFA0-4C58-4F65-B341-7597CB2E6FEA}" type="presParOf" srcId="{12B9D08C-EA12-4559-9121-5D0335F526E4}" destId="{8D00BA4E-2290-4AC8-9F9D-9952F6474F72}" srcOrd="1" destOrd="0" presId="urn:microsoft.com/office/officeart/2005/8/layout/hierarchy3"/>
    <dgm:cxn modelId="{7F2C530F-6575-4634-BAA8-9554C85A7C55}" type="presParOf" srcId="{8D00BA4E-2290-4AC8-9F9D-9952F6474F72}" destId="{6B6597B7-7867-449A-A2C4-6C19CD97D0C0}" srcOrd="0" destOrd="0" presId="urn:microsoft.com/office/officeart/2005/8/layout/hierarchy3"/>
    <dgm:cxn modelId="{C9BDB89A-778C-49FC-8078-58EF76AAE5B1}" type="presParOf" srcId="{8D00BA4E-2290-4AC8-9F9D-9952F6474F72}" destId="{69A0AD92-5724-449F-B8DF-E6192116AC5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C7AA29-CF18-4E7D-ACA5-51790AF6661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934F1BB-DA55-491C-A87E-EE2C0AE9467B}">
      <dgm:prSet/>
      <dgm:spPr/>
      <dgm:t>
        <a:bodyPr/>
        <a:lstStyle/>
        <a:p>
          <a:r>
            <a:rPr lang="en-US" b="1"/>
            <a:t>STEP BY STEP</a:t>
          </a:r>
          <a:endParaRPr lang="en-US"/>
        </a:p>
      </dgm:t>
    </dgm:pt>
    <dgm:pt modelId="{FC08A626-3BA1-42B4-B831-9992A5E8CFFC}" type="parTrans" cxnId="{C5C7914A-F42B-4613-8FBD-94897CE0C647}">
      <dgm:prSet/>
      <dgm:spPr/>
      <dgm:t>
        <a:bodyPr/>
        <a:lstStyle/>
        <a:p>
          <a:endParaRPr lang="en-US"/>
        </a:p>
      </dgm:t>
    </dgm:pt>
    <dgm:pt modelId="{48B595EF-806A-4EBF-9F78-0CCC5FC98B44}" type="sibTrans" cxnId="{C5C7914A-F42B-4613-8FBD-94897CE0C647}">
      <dgm:prSet/>
      <dgm:spPr/>
      <dgm:t>
        <a:bodyPr/>
        <a:lstStyle/>
        <a:p>
          <a:endParaRPr lang="en-US"/>
        </a:p>
      </dgm:t>
    </dgm:pt>
    <dgm:pt modelId="{0C13521A-0564-4B57-987C-FD20EABFA08A}">
      <dgm:prSet/>
      <dgm:spPr/>
      <dgm:t>
        <a:bodyPr/>
        <a:lstStyle/>
        <a:p>
          <a:r>
            <a:rPr lang="en-US" b="1" dirty="0"/>
            <a:t>1. Stay composed</a:t>
          </a:r>
          <a:r>
            <a:rPr lang="en-US" dirty="0"/>
            <a:t>. Responding with visible frustration increases resistance. </a:t>
          </a:r>
        </a:p>
      </dgm:t>
    </dgm:pt>
    <dgm:pt modelId="{AF71C9C2-B32C-4836-9C72-1F7601E822D8}" type="parTrans" cxnId="{55015B79-1452-40D2-9818-9EA4F8AE1857}">
      <dgm:prSet/>
      <dgm:spPr/>
      <dgm:t>
        <a:bodyPr/>
        <a:lstStyle/>
        <a:p>
          <a:endParaRPr lang="en-US"/>
        </a:p>
      </dgm:t>
    </dgm:pt>
    <dgm:pt modelId="{5A6E205C-2A24-472A-985D-B6A869EB1565}" type="sibTrans" cxnId="{55015B79-1452-40D2-9818-9EA4F8AE1857}">
      <dgm:prSet/>
      <dgm:spPr/>
      <dgm:t>
        <a:bodyPr/>
        <a:lstStyle/>
        <a:p>
          <a:endParaRPr lang="en-US"/>
        </a:p>
      </dgm:t>
    </dgm:pt>
    <dgm:pt modelId="{77EA2CB9-558A-4817-9911-89B9806072DE}">
      <dgm:prSet/>
      <dgm:spPr/>
      <dgm:t>
        <a:bodyPr/>
        <a:lstStyle/>
        <a:p>
          <a:r>
            <a:rPr lang="en-US"/>
            <a:t>2. </a:t>
          </a:r>
          <a:r>
            <a:rPr lang="en-US" b="1"/>
            <a:t>State the expectation clearly and briefly</a:t>
          </a:r>
          <a:r>
            <a:rPr lang="en-US"/>
            <a:t>. Keep instructions short and neutral. </a:t>
          </a:r>
        </a:p>
      </dgm:t>
    </dgm:pt>
    <dgm:pt modelId="{7EB66BFC-C48C-4FD9-8889-C0DAFFE9A157}" type="parTrans" cxnId="{40A21CCF-8096-4A00-8F1B-9B32D38FA9A0}">
      <dgm:prSet/>
      <dgm:spPr/>
      <dgm:t>
        <a:bodyPr/>
        <a:lstStyle/>
        <a:p>
          <a:endParaRPr lang="en-US"/>
        </a:p>
      </dgm:t>
    </dgm:pt>
    <dgm:pt modelId="{759FDB62-16D1-4405-A32D-9690448E7CA8}" type="sibTrans" cxnId="{40A21CCF-8096-4A00-8F1B-9B32D38FA9A0}">
      <dgm:prSet/>
      <dgm:spPr/>
      <dgm:t>
        <a:bodyPr/>
        <a:lstStyle/>
        <a:p>
          <a:endParaRPr lang="en-US"/>
        </a:p>
      </dgm:t>
    </dgm:pt>
    <dgm:pt modelId="{F13FA07F-4DFF-47AA-91B0-F869A69BAB01}">
      <dgm:prSet/>
      <dgm:spPr/>
      <dgm:t>
        <a:bodyPr/>
        <a:lstStyle/>
        <a:p>
          <a:r>
            <a:rPr lang="en-US"/>
            <a:t>3. </a:t>
          </a:r>
          <a:r>
            <a:rPr lang="en-US" b="1"/>
            <a:t>Offer limited choices </a:t>
          </a:r>
          <a:r>
            <a:rPr lang="en-US"/>
            <a:t>to give the student a sense of control. Example: “You may start the worksheet now, or you can join me at the back table in five minutes.” </a:t>
          </a:r>
        </a:p>
      </dgm:t>
    </dgm:pt>
    <dgm:pt modelId="{F0F5FD41-250D-4CFE-A96A-AF0A2C31BB07}" type="parTrans" cxnId="{E8630DAD-010F-41D2-894B-713F7343E607}">
      <dgm:prSet/>
      <dgm:spPr/>
      <dgm:t>
        <a:bodyPr/>
        <a:lstStyle/>
        <a:p>
          <a:endParaRPr lang="en-US"/>
        </a:p>
      </dgm:t>
    </dgm:pt>
    <dgm:pt modelId="{B069817A-0C82-4A42-933A-521B7E096B1B}" type="sibTrans" cxnId="{E8630DAD-010F-41D2-894B-713F7343E607}">
      <dgm:prSet/>
      <dgm:spPr/>
      <dgm:t>
        <a:bodyPr/>
        <a:lstStyle/>
        <a:p>
          <a:endParaRPr lang="en-US"/>
        </a:p>
      </dgm:t>
    </dgm:pt>
    <dgm:pt modelId="{C21352AA-D0D3-4FB9-A519-26048DE1FB27}">
      <dgm:prSet/>
      <dgm:spPr/>
      <dgm:t>
        <a:bodyPr/>
        <a:lstStyle/>
        <a:p>
          <a:r>
            <a:rPr lang="en-US"/>
            <a:t>4. </a:t>
          </a:r>
          <a:r>
            <a:rPr lang="en-US" b="1"/>
            <a:t>Provide wait time</a:t>
          </a:r>
          <a:r>
            <a:rPr lang="en-US"/>
            <a:t>. Students with ODD often test limits, but silence and calm presence can reduce tension. </a:t>
          </a:r>
        </a:p>
      </dgm:t>
    </dgm:pt>
    <dgm:pt modelId="{CD208B3A-7D89-4DF6-8D26-C574BEB926AF}" type="parTrans" cxnId="{445DE16B-6ACF-4E4D-A6F1-4DBFE26C6CCB}">
      <dgm:prSet/>
      <dgm:spPr/>
      <dgm:t>
        <a:bodyPr/>
        <a:lstStyle/>
        <a:p>
          <a:endParaRPr lang="en-US"/>
        </a:p>
      </dgm:t>
    </dgm:pt>
    <dgm:pt modelId="{720913F3-32EC-4E66-9361-14CD9C1FCF2E}" type="sibTrans" cxnId="{445DE16B-6ACF-4E4D-A6F1-4DBFE26C6CCB}">
      <dgm:prSet/>
      <dgm:spPr/>
      <dgm:t>
        <a:bodyPr/>
        <a:lstStyle/>
        <a:p>
          <a:endParaRPr lang="en-US"/>
        </a:p>
      </dgm:t>
    </dgm:pt>
    <dgm:pt modelId="{40219E1C-8A58-4DA7-8766-B00D96E1FF01}">
      <dgm:prSet/>
      <dgm:spPr/>
      <dgm:t>
        <a:bodyPr/>
        <a:lstStyle/>
        <a:p>
          <a:r>
            <a:rPr lang="en-US"/>
            <a:t>5. </a:t>
          </a:r>
          <a:r>
            <a:rPr lang="en-US" b="1"/>
            <a:t>Acknowledge positive action </a:t>
          </a:r>
          <a:r>
            <a:rPr lang="en-US"/>
            <a:t>immediately, even if it is small. Example: “I see you opened your notebook. That is a good start.” </a:t>
          </a:r>
        </a:p>
      </dgm:t>
    </dgm:pt>
    <dgm:pt modelId="{51702BB0-37DC-44FF-8120-5E0636120BB4}" type="parTrans" cxnId="{AE7FE713-288B-422C-A0C8-E48198384C83}">
      <dgm:prSet/>
      <dgm:spPr/>
      <dgm:t>
        <a:bodyPr/>
        <a:lstStyle/>
        <a:p>
          <a:endParaRPr lang="en-US"/>
        </a:p>
      </dgm:t>
    </dgm:pt>
    <dgm:pt modelId="{28EE0FE4-790C-419D-80DD-D32FAB2070AF}" type="sibTrans" cxnId="{AE7FE713-288B-422C-A0C8-E48198384C83}">
      <dgm:prSet/>
      <dgm:spPr/>
      <dgm:t>
        <a:bodyPr/>
        <a:lstStyle/>
        <a:p>
          <a:endParaRPr lang="en-US"/>
        </a:p>
      </dgm:t>
    </dgm:pt>
    <dgm:pt modelId="{7F1AB6EF-F58D-4BBC-9913-74E7DCC93778}" type="pres">
      <dgm:prSet presAssocID="{AEC7AA29-CF18-4E7D-ACA5-51790AF66614}" presName="Name0" presStyleCnt="0">
        <dgm:presLayoutVars>
          <dgm:dir/>
          <dgm:resizeHandles val="exact"/>
        </dgm:presLayoutVars>
      </dgm:prSet>
      <dgm:spPr/>
    </dgm:pt>
    <dgm:pt modelId="{7833BA89-112A-4EE4-A6AB-6FFE395A3E78}" type="pres">
      <dgm:prSet presAssocID="{4934F1BB-DA55-491C-A87E-EE2C0AE9467B}" presName="node" presStyleLbl="node1" presStyleIdx="0" presStyleCnt="6">
        <dgm:presLayoutVars>
          <dgm:bulletEnabled val="1"/>
        </dgm:presLayoutVars>
      </dgm:prSet>
      <dgm:spPr/>
    </dgm:pt>
    <dgm:pt modelId="{4217CCEC-D96A-4508-BF24-D51B1F5865AB}" type="pres">
      <dgm:prSet presAssocID="{48B595EF-806A-4EBF-9F78-0CCC5FC98B44}" presName="sibTrans" presStyleLbl="sibTrans1D1" presStyleIdx="0" presStyleCnt="5"/>
      <dgm:spPr/>
    </dgm:pt>
    <dgm:pt modelId="{DE42EB82-29DF-4344-910D-1197CDDFFDEE}" type="pres">
      <dgm:prSet presAssocID="{48B595EF-806A-4EBF-9F78-0CCC5FC98B44}" presName="connectorText" presStyleLbl="sibTrans1D1" presStyleIdx="0" presStyleCnt="5"/>
      <dgm:spPr/>
    </dgm:pt>
    <dgm:pt modelId="{9D2FF18C-4FF2-4A1B-A53D-47E2833DABA8}" type="pres">
      <dgm:prSet presAssocID="{0C13521A-0564-4B57-987C-FD20EABFA08A}" presName="node" presStyleLbl="node1" presStyleIdx="1" presStyleCnt="6">
        <dgm:presLayoutVars>
          <dgm:bulletEnabled val="1"/>
        </dgm:presLayoutVars>
      </dgm:prSet>
      <dgm:spPr/>
    </dgm:pt>
    <dgm:pt modelId="{EF97A6F4-5DB7-46CC-BDE7-9534CC728B18}" type="pres">
      <dgm:prSet presAssocID="{5A6E205C-2A24-472A-985D-B6A869EB1565}" presName="sibTrans" presStyleLbl="sibTrans1D1" presStyleIdx="1" presStyleCnt="5"/>
      <dgm:spPr/>
    </dgm:pt>
    <dgm:pt modelId="{2F59E681-C647-4076-AF83-34A4F3329293}" type="pres">
      <dgm:prSet presAssocID="{5A6E205C-2A24-472A-985D-B6A869EB1565}" presName="connectorText" presStyleLbl="sibTrans1D1" presStyleIdx="1" presStyleCnt="5"/>
      <dgm:spPr/>
    </dgm:pt>
    <dgm:pt modelId="{5EA90A34-E415-41CF-B6CE-F63793FAEB48}" type="pres">
      <dgm:prSet presAssocID="{77EA2CB9-558A-4817-9911-89B9806072DE}" presName="node" presStyleLbl="node1" presStyleIdx="2" presStyleCnt="6">
        <dgm:presLayoutVars>
          <dgm:bulletEnabled val="1"/>
        </dgm:presLayoutVars>
      </dgm:prSet>
      <dgm:spPr/>
    </dgm:pt>
    <dgm:pt modelId="{A45483C9-E64B-462C-BB7C-97CEA9778925}" type="pres">
      <dgm:prSet presAssocID="{759FDB62-16D1-4405-A32D-9690448E7CA8}" presName="sibTrans" presStyleLbl="sibTrans1D1" presStyleIdx="2" presStyleCnt="5"/>
      <dgm:spPr/>
    </dgm:pt>
    <dgm:pt modelId="{78519519-46F4-40EE-93A4-005CD812C5EE}" type="pres">
      <dgm:prSet presAssocID="{759FDB62-16D1-4405-A32D-9690448E7CA8}" presName="connectorText" presStyleLbl="sibTrans1D1" presStyleIdx="2" presStyleCnt="5"/>
      <dgm:spPr/>
    </dgm:pt>
    <dgm:pt modelId="{217778AB-21C2-4C15-A0B5-05981ED22E5C}" type="pres">
      <dgm:prSet presAssocID="{F13FA07F-4DFF-47AA-91B0-F869A69BAB01}" presName="node" presStyleLbl="node1" presStyleIdx="3" presStyleCnt="6">
        <dgm:presLayoutVars>
          <dgm:bulletEnabled val="1"/>
        </dgm:presLayoutVars>
      </dgm:prSet>
      <dgm:spPr/>
    </dgm:pt>
    <dgm:pt modelId="{3B80DCA5-783B-4D67-B4D2-9DCAE4BBE803}" type="pres">
      <dgm:prSet presAssocID="{B069817A-0C82-4A42-933A-521B7E096B1B}" presName="sibTrans" presStyleLbl="sibTrans1D1" presStyleIdx="3" presStyleCnt="5"/>
      <dgm:spPr/>
    </dgm:pt>
    <dgm:pt modelId="{0F410BDD-EA7B-40DB-A41B-32ADE3FFC7EF}" type="pres">
      <dgm:prSet presAssocID="{B069817A-0C82-4A42-933A-521B7E096B1B}" presName="connectorText" presStyleLbl="sibTrans1D1" presStyleIdx="3" presStyleCnt="5"/>
      <dgm:spPr/>
    </dgm:pt>
    <dgm:pt modelId="{8B8A6354-CFAC-40A0-AE6D-FE3B51FF8862}" type="pres">
      <dgm:prSet presAssocID="{C21352AA-D0D3-4FB9-A519-26048DE1FB27}" presName="node" presStyleLbl="node1" presStyleIdx="4" presStyleCnt="6">
        <dgm:presLayoutVars>
          <dgm:bulletEnabled val="1"/>
        </dgm:presLayoutVars>
      </dgm:prSet>
      <dgm:spPr/>
    </dgm:pt>
    <dgm:pt modelId="{4872E305-12F9-43B1-83FB-9A1CFC19C8D7}" type="pres">
      <dgm:prSet presAssocID="{720913F3-32EC-4E66-9361-14CD9C1FCF2E}" presName="sibTrans" presStyleLbl="sibTrans1D1" presStyleIdx="4" presStyleCnt="5"/>
      <dgm:spPr/>
    </dgm:pt>
    <dgm:pt modelId="{95EFFE51-9A61-4EA6-9A5D-0B930891AD42}" type="pres">
      <dgm:prSet presAssocID="{720913F3-32EC-4E66-9361-14CD9C1FCF2E}" presName="connectorText" presStyleLbl="sibTrans1D1" presStyleIdx="4" presStyleCnt="5"/>
      <dgm:spPr/>
    </dgm:pt>
    <dgm:pt modelId="{08171A84-3E3E-49C2-B531-07A97DAA5144}" type="pres">
      <dgm:prSet presAssocID="{40219E1C-8A58-4DA7-8766-B00D96E1FF01}" presName="node" presStyleLbl="node1" presStyleIdx="5" presStyleCnt="6">
        <dgm:presLayoutVars>
          <dgm:bulletEnabled val="1"/>
        </dgm:presLayoutVars>
      </dgm:prSet>
      <dgm:spPr/>
    </dgm:pt>
  </dgm:ptLst>
  <dgm:cxnLst>
    <dgm:cxn modelId="{54CF6A04-80FE-44B0-AD74-B5819F3FEB34}" type="presOf" srcId="{720913F3-32EC-4E66-9361-14CD9C1FCF2E}" destId="{95EFFE51-9A61-4EA6-9A5D-0B930891AD42}" srcOrd="1" destOrd="0" presId="urn:microsoft.com/office/officeart/2016/7/layout/RepeatingBendingProcessNew"/>
    <dgm:cxn modelId="{AE7FE713-288B-422C-A0C8-E48198384C83}" srcId="{AEC7AA29-CF18-4E7D-ACA5-51790AF66614}" destId="{40219E1C-8A58-4DA7-8766-B00D96E1FF01}" srcOrd="5" destOrd="0" parTransId="{51702BB0-37DC-44FF-8120-5E0636120BB4}" sibTransId="{28EE0FE4-790C-419D-80DD-D32FAB2070AF}"/>
    <dgm:cxn modelId="{65BC8815-3FA1-4681-A805-949210B5646F}" type="presOf" srcId="{759FDB62-16D1-4405-A32D-9690448E7CA8}" destId="{78519519-46F4-40EE-93A4-005CD812C5EE}" srcOrd="1" destOrd="0" presId="urn:microsoft.com/office/officeart/2016/7/layout/RepeatingBendingProcessNew"/>
    <dgm:cxn modelId="{5E1C0F18-6F66-431C-9411-89C5D153591E}" type="presOf" srcId="{759FDB62-16D1-4405-A32D-9690448E7CA8}" destId="{A45483C9-E64B-462C-BB7C-97CEA9778925}" srcOrd="0" destOrd="0" presId="urn:microsoft.com/office/officeart/2016/7/layout/RepeatingBendingProcessNew"/>
    <dgm:cxn modelId="{75D52E2C-0921-4DBE-A8EB-A1803CD7E5EE}" type="presOf" srcId="{40219E1C-8A58-4DA7-8766-B00D96E1FF01}" destId="{08171A84-3E3E-49C2-B531-07A97DAA5144}" srcOrd="0" destOrd="0" presId="urn:microsoft.com/office/officeart/2016/7/layout/RepeatingBendingProcessNew"/>
    <dgm:cxn modelId="{DFE12037-4F98-41E8-AD48-24D7FD5E23E8}" type="presOf" srcId="{48B595EF-806A-4EBF-9F78-0CCC5FC98B44}" destId="{DE42EB82-29DF-4344-910D-1197CDDFFDEE}" srcOrd="1" destOrd="0" presId="urn:microsoft.com/office/officeart/2016/7/layout/RepeatingBendingProcessNew"/>
    <dgm:cxn modelId="{B7E5C25D-A07F-465C-A9A3-B7AEDE3AE8BE}" type="presOf" srcId="{0C13521A-0564-4B57-987C-FD20EABFA08A}" destId="{9D2FF18C-4FF2-4A1B-A53D-47E2833DABA8}" srcOrd="0" destOrd="0" presId="urn:microsoft.com/office/officeart/2016/7/layout/RepeatingBendingProcessNew"/>
    <dgm:cxn modelId="{288D3769-F921-40F3-B386-E4836A00ADB4}" type="presOf" srcId="{77EA2CB9-558A-4817-9911-89B9806072DE}" destId="{5EA90A34-E415-41CF-B6CE-F63793FAEB48}" srcOrd="0" destOrd="0" presId="urn:microsoft.com/office/officeart/2016/7/layout/RepeatingBendingProcessNew"/>
    <dgm:cxn modelId="{C5C7914A-F42B-4613-8FBD-94897CE0C647}" srcId="{AEC7AA29-CF18-4E7D-ACA5-51790AF66614}" destId="{4934F1BB-DA55-491C-A87E-EE2C0AE9467B}" srcOrd="0" destOrd="0" parTransId="{FC08A626-3BA1-42B4-B831-9992A5E8CFFC}" sibTransId="{48B595EF-806A-4EBF-9F78-0CCC5FC98B44}"/>
    <dgm:cxn modelId="{445DE16B-6ACF-4E4D-A6F1-4DBFE26C6CCB}" srcId="{AEC7AA29-CF18-4E7D-ACA5-51790AF66614}" destId="{C21352AA-D0D3-4FB9-A519-26048DE1FB27}" srcOrd="4" destOrd="0" parTransId="{CD208B3A-7D89-4DF6-8D26-C574BEB926AF}" sibTransId="{720913F3-32EC-4E66-9361-14CD9C1FCF2E}"/>
    <dgm:cxn modelId="{050A304D-8B92-4565-98EE-61E6B76D0574}" type="presOf" srcId="{4934F1BB-DA55-491C-A87E-EE2C0AE9467B}" destId="{7833BA89-112A-4EE4-A6AB-6FFE395A3E78}" srcOrd="0" destOrd="0" presId="urn:microsoft.com/office/officeart/2016/7/layout/RepeatingBendingProcessNew"/>
    <dgm:cxn modelId="{8D152C73-7B9C-44C2-B051-92C98802F0D6}" type="presOf" srcId="{5A6E205C-2A24-472A-985D-B6A869EB1565}" destId="{2F59E681-C647-4076-AF83-34A4F3329293}" srcOrd="1" destOrd="0" presId="urn:microsoft.com/office/officeart/2016/7/layout/RepeatingBendingProcessNew"/>
    <dgm:cxn modelId="{55015B79-1452-40D2-9818-9EA4F8AE1857}" srcId="{AEC7AA29-CF18-4E7D-ACA5-51790AF66614}" destId="{0C13521A-0564-4B57-987C-FD20EABFA08A}" srcOrd="1" destOrd="0" parTransId="{AF71C9C2-B32C-4836-9C72-1F7601E822D8}" sibTransId="{5A6E205C-2A24-472A-985D-B6A869EB1565}"/>
    <dgm:cxn modelId="{D453298C-D59D-41AF-802B-AA26887DA2FB}" type="presOf" srcId="{720913F3-32EC-4E66-9361-14CD9C1FCF2E}" destId="{4872E305-12F9-43B1-83FB-9A1CFC19C8D7}" srcOrd="0" destOrd="0" presId="urn:microsoft.com/office/officeart/2016/7/layout/RepeatingBendingProcessNew"/>
    <dgm:cxn modelId="{E8630DAD-010F-41D2-894B-713F7343E607}" srcId="{AEC7AA29-CF18-4E7D-ACA5-51790AF66614}" destId="{F13FA07F-4DFF-47AA-91B0-F869A69BAB01}" srcOrd="3" destOrd="0" parTransId="{F0F5FD41-250D-4CFE-A96A-AF0A2C31BB07}" sibTransId="{B069817A-0C82-4A42-933A-521B7E096B1B}"/>
    <dgm:cxn modelId="{2482B6B3-68E6-4C76-8231-4A2336E91316}" type="presOf" srcId="{AEC7AA29-CF18-4E7D-ACA5-51790AF66614}" destId="{7F1AB6EF-F58D-4BBC-9913-74E7DCC93778}" srcOrd="0" destOrd="0" presId="urn:microsoft.com/office/officeart/2016/7/layout/RepeatingBendingProcessNew"/>
    <dgm:cxn modelId="{662FFCB3-86A9-40D5-9064-AECF0EF2E20F}" type="presOf" srcId="{48B595EF-806A-4EBF-9F78-0CCC5FC98B44}" destId="{4217CCEC-D96A-4508-BF24-D51B1F5865AB}" srcOrd="0" destOrd="0" presId="urn:microsoft.com/office/officeart/2016/7/layout/RepeatingBendingProcessNew"/>
    <dgm:cxn modelId="{D49CC8B4-1C54-4133-AE0A-9E56757C118D}" type="presOf" srcId="{C21352AA-D0D3-4FB9-A519-26048DE1FB27}" destId="{8B8A6354-CFAC-40A0-AE6D-FE3B51FF8862}" srcOrd="0" destOrd="0" presId="urn:microsoft.com/office/officeart/2016/7/layout/RepeatingBendingProcessNew"/>
    <dgm:cxn modelId="{8372EBB4-D7F6-47B0-9ECE-0B18B074BB3C}" type="presOf" srcId="{B069817A-0C82-4A42-933A-521B7E096B1B}" destId="{0F410BDD-EA7B-40DB-A41B-32ADE3FFC7EF}" srcOrd="1" destOrd="0" presId="urn:microsoft.com/office/officeart/2016/7/layout/RepeatingBendingProcessNew"/>
    <dgm:cxn modelId="{6E8685C8-8BA6-4FDA-A270-CC6642BC0A95}" type="presOf" srcId="{F13FA07F-4DFF-47AA-91B0-F869A69BAB01}" destId="{217778AB-21C2-4C15-A0B5-05981ED22E5C}" srcOrd="0" destOrd="0" presId="urn:microsoft.com/office/officeart/2016/7/layout/RepeatingBendingProcessNew"/>
    <dgm:cxn modelId="{371F3BCE-DCAE-4C02-9772-83E46A2E2AF5}" type="presOf" srcId="{5A6E205C-2A24-472A-985D-B6A869EB1565}" destId="{EF97A6F4-5DB7-46CC-BDE7-9534CC728B18}" srcOrd="0" destOrd="0" presId="urn:microsoft.com/office/officeart/2016/7/layout/RepeatingBendingProcessNew"/>
    <dgm:cxn modelId="{40A21CCF-8096-4A00-8F1B-9B32D38FA9A0}" srcId="{AEC7AA29-CF18-4E7D-ACA5-51790AF66614}" destId="{77EA2CB9-558A-4817-9911-89B9806072DE}" srcOrd="2" destOrd="0" parTransId="{7EB66BFC-C48C-4FD9-8889-C0DAFFE9A157}" sibTransId="{759FDB62-16D1-4405-A32D-9690448E7CA8}"/>
    <dgm:cxn modelId="{4C9C68F9-842E-455D-8549-8873E304ED88}" type="presOf" srcId="{B069817A-0C82-4A42-933A-521B7E096B1B}" destId="{3B80DCA5-783B-4D67-B4D2-9DCAE4BBE803}" srcOrd="0" destOrd="0" presId="urn:microsoft.com/office/officeart/2016/7/layout/RepeatingBendingProcessNew"/>
    <dgm:cxn modelId="{4646E703-E16B-42F4-975E-A6D73B8F97A5}" type="presParOf" srcId="{7F1AB6EF-F58D-4BBC-9913-74E7DCC93778}" destId="{7833BA89-112A-4EE4-A6AB-6FFE395A3E78}" srcOrd="0" destOrd="0" presId="urn:microsoft.com/office/officeart/2016/7/layout/RepeatingBendingProcessNew"/>
    <dgm:cxn modelId="{FE4BA6A1-CA26-4002-B038-BA0AEEC541B5}" type="presParOf" srcId="{7F1AB6EF-F58D-4BBC-9913-74E7DCC93778}" destId="{4217CCEC-D96A-4508-BF24-D51B1F5865AB}" srcOrd="1" destOrd="0" presId="urn:microsoft.com/office/officeart/2016/7/layout/RepeatingBendingProcessNew"/>
    <dgm:cxn modelId="{062FAB0B-4DD4-4937-9124-2B40C11B8CF2}" type="presParOf" srcId="{4217CCEC-D96A-4508-BF24-D51B1F5865AB}" destId="{DE42EB82-29DF-4344-910D-1197CDDFFDEE}" srcOrd="0" destOrd="0" presId="urn:microsoft.com/office/officeart/2016/7/layout/RepeatingBendingProcessNew"/>
    <dgm:cxn modelId="{73DBD96D-79C2-44E8-B2B5-A0D38B403E99}" type="presParOf" srcId="{7F1AB6EF-F58D-4BBC-9913-74E7DCC93778}" destId="{9D2FF18C-4FF2-4A1B-A53D-47E2833DABA8}" srcOrd="2" destOrd="0" presId="urn:microsoft.com/office/officeart/2016/7/layout/RepeatingBendingProcessNew"/>
    <dgm:cxn modelId="{59C94953-AD96-4365-9FFA-6ADD3D4E4B30}" type="presParOf" srcId="{7F1AB6EF-F58D-4BBC-9913-74E7DCC93778}" destId="{EF97A6F4-5DB7-46CC-BDE7-9534CC728B18}" srcOrd="3" destOrd="0" presId="urn:microsoft.com/office/officeart/2016/7/layout/RepeatingBendingProcessNew"/>
    <dgm:cxn modelId="{A2EE44F6-0227-4363-9B8F-3B61BAD0D0FC}" type="presParOf" srcId="{EF97A6F4-5DB7-46CC-BDE7-9534CC728B18}" destId="{2F59E681-C647-4076-AF83-34A4F3329293}" srcOrd="0" destOrd="0" presId="urn:microsoft.com/office/officeart/2016/7/layout/RepeatingBendingProcessNew"/>
    <dgm:cxn modelId="{11A022BB-F97F-4F23-ABDC-3626A6A30361}" type="presParOf" srcId="{7F1AB6EF-F58D-4BBC-9913-74E7DCC93778}" destId="{5EA90A34-E415-41CF-B6CE-F63793FAEB48}" srcOrd="4" destOrd="0" presId="urn:microsoft.com/office/officeart/2016/7/layout/RepeatingBendingProcessNew"/>
    <dgm:cxn modelId="{BD316D86-ABC2-4F15-AA5B-0A5848000052}" type="presParOf" srcId="{7F1AB6EF-F58D-4BBC-9913-74E7DCC93778}" destId="{A45483C9-E64B-462C-BB7C-97CEA9778925}" srcOrd="5" destOrd="0" presId="urn:microsoft.com/office/officeart/2016/7/layout/RepeatingBendingProcessNew"/>
    <dgm:cxn modelId="{28B11C87-947B-4C37-BC05-5B266F6A0BC1}" type="presParOf" srcId="{A45483C9-E64B-462C-BB7C-97CEA9778925}" destId="{78519519-46F4-40EE-93A4-005CD812C5EE}" srcOrd="0" destOrd="0" presId="urn:microsoft.com/office/officeart/2016/7/layout/RepeatingBendingProcessNew"/>
    <dgm:cxn modelId="{6AC826EC-8908-4D13-BE40-15E55E9C2736}" type="presParOf" srcId="{7F1AB6EF-F58D-4BBC-9913-74E7DCC93778}" destId="{217778AB-21C2-4C15-A0B5-05981ED22E5C}" srcOrd="6" destOrd="0" presId="urn:microsoft.com/office/officeart/2016/7/layout/RepeatingBendingProcessNew"/>
    <dgm:cxn modelId="{2EAF6F72-62FE-436A-A13C-0856CFC5719C}" type="presParOf" srcId="{7F1AB6EF-F58D-4BBC-9913-74E7DCC93778}" destId="{3B80DCA5-783B-4D67-B4D2-9DCAE4BBE803}" srcOrd="7" destOrd="0" presId="urn:microsoft.com/office/officeart/2016/7/layout/RepeatingBendingProcessNew"/>
    <dgm:cxn modelId="{8CE53C76-647E-41CD-B69E-07A61BBC49AF}" type="presParOf" srcId="{3B80DCA5-783B-4D67-B4D2-9DCAE4BBE803}" destId="{0F410BDD-EA7B-40DB-A41B-32ADE3FFC7EF}" srcOrd="0" destOrd="0" presId="urn:microsoft.com/office/officeart/2016/7/layout/RepeatingBendingProcessNew"/>
    <dgm:cxn modelId="{340C6D73-7045-445E-AEA6-572A7A28101E}" type="presParOf" srcId="{7F1AB6EF-F58D-4BBC-9913-74E7DCC93778}" destId="{8B8A6354-CFAC-40A0-AE6D-FE3B51FF8862}" srcOrd="8" destOrd="0" presId="urn:microsoft.com/office/officeart/2016/7/layout/RepeatingBendingProcessNew"/>
    <dgm:cxn modelId="{E1E16C1E-AC23-4467-A2E3-2CCE35C316D3}" type="presParOf" srcId="{7F1AB6EF-F58D-4BBC-9913-74E7DCC93778}" destId="{4872E305-12F9-43B1-83FB-9A1CFC19C8D7}" srcOrd="9" destOrd="0" presId="urn:microsoft.com/office/officeart/2016/7/layout/RepeatingBendingProcessNew"/>
    <dgm:cxn modelId="{C9C3952A-200B-455C-8699-C00C03D52967}" type="presParOf" srcId="{4872E305-12F9-43B1-83FB-9A1CFC19C8D7}" destId="{95EFFE51-9A61-4EA6-9A5D-0B930891AD42}" srcOrd="0" destOrd="0" presId="urn:microsoft.com/office/officeart/2016/7/layout/RepeatingBendingProcessNew"/>
    <dgm:cxn modelId="{5DC073B0-9984-430D-AFAF-0F8EEBB1EAF4}" type="presParOf" srcId="{7F1AB6EF-F58D-4BBC-9913-74E7DCC93778}" destId="{08171A84-3E3E-49C2-B531-07A97DAA514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1CEB71-6058-4F67-BD20-A70E907834D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96E64A5-DC17-4F2D-8CBF-2C69E71B13C0}">
      <dgm:prSet/>
      <dgm:spPr/>
      <dgm:t>
        <a:bodyPr/>
        <a:lstStyle/>
        <a:p>
          <a:pPr>
            <a:lnSpc>
              <a:spcPct val="100000"/>
            </a:lnSpc>
            <a:defRPr cap="all"/>
          </a:pPr>
          <a:r>
            <a:rPr lang="en-US"/>
            <a:t>Avoid reacting emotionally</a:t>
          </a:r>
        </a:p>
      </dgm:t>
    </dgm:pt>
    <dgm:pt modelId="{6B061807-BC7A-424F-ADAF-C64014A021C4}" type="parTrans" cxnId="{4B04B62B-CA66-4902-A136-5D11485966BD}">
      <dgm:prSet/>
      <dgm:spPr/>
      <dgm:t>
        <a:bodyPr/>
        <a:lstStyle/>
        <a:p>
          <a:endParaRPr lang="en-US"/>
        </a:p>
      </dgm:t>
    </dgm:pt>
    <dgm:pt modelId="{C2E5B7C2-0463-4021-BC3D-531321007CC7}" type="sibTrans" cxnId="{4B04B62B-CA66-4902-A136-5D11485966BD}">
      <dgm:prSet/>
      <dgm:spPr/>
      <dgm:t>
        <a:bodyPr/>
        <a:lstStyle/>
        <a:p>
          <a:endParaRPr lang="en-US"/>
        </a:p>
      </dgm:t>
    </dgm:pt>
    <dgm:pt modelId="{E722AC12-6ADD-48E8-8493-348005F77631}">
      <dgm:prSet/>
      <dgm:spPr/>
      <dgm:t>
        <a:bodyPr/>
        <a:lstStyle/>
        <a:p>
          <a:pPr>
            <a:lnSpc>
              <a:spcPct val="100000"/>
            </a:lnSpc>
            <a:defRPr cap="all"/>
          </a:pPr>
          <a:r>
            <a:rPr lang="en-US"/>
            <a:t>Acknowledge emotion, not insult</a:t>
          </a:r>
        </a:p>
      </dgm:t>
    </dgm:pt>
    <dgm:pt modelId="{6BA1366C-3C7F-4C32-9EFE-95D3999C3A92}" type="parTrans" cxnId="{186B945B-7D28-4DDD-97CD-55303DD2B288}">
      <dgm:prSet/>
      <dgm:spPr/>
      <dgm:t>
        <a:bodyPr/>
        <a:lstStyle/>
        <a:p>
          <a:endParaRPr lang="en-US"/>
        </a:p>
      </dgm:t>
    </dgm:pt>
    <dgm:pt modelId="{B7A59ABC-D0CE-403F-9F93-D876E5ABD6C0}" type="sibTrans" cxnId="{186B945B-7D28-4DDD-97CD-55303DD2B288}">
      <dgm:prSet/>
      <dgm:spPr/>
      <dgm:t>
        <a:bodyPr/>
        <a:lstStyle/>
        <a:p>
          <a:endParaRPr lang="en-US"/>
        </a:p>
      </dgm:t>
    </dgm:pt>
    <dgm:pt modelId="{12E4EBDD-D8F9-4363-A721-6C24CE5DBF09}">
      <dgm:prSet/>
      <dgm:spPr/>
      <dgm:t>
        <a:bodyPr/>
        <a:lstStyle/>
        <a:p>
          <a:pPr>
            <a:lnSpc>
              <a:spcPct val="100000"/>
            </a:lnSpc>
            <a:defRPr cap="all"/>
          </a:pPr>
          <a:r>
            <a:rPr lang="en-US"/>
            <a:t>Restate expectations calmly</a:t>
          </a:r>
        </a:p>
      </dgm:t>
    </dgm:pt>
    <dgm:pt modelId="{53958098-66CC-4A5A-9CA8-BAC422E918B3}" type="parTrans" cxnId="{5FE941E7-602B-4351-8F43-705E9F5A3C0B}">
      <dgm:prSet/>
      <dgm:spPr/>
      <dgm:t>
        <a:bodyPr/>
        <a:lstStyle/>
        <a:p>
          <a:endParaRPr lang="en-US"/>
        </a:p>
      </dgm:t>
    </dgm:pt>
    <dgm:pt modelId="{D2A196BE-A9DA-4546-9DC6-678E571DE1B7}" type="sibTrans" cxnId="{5FE941E7-602B-4351-8F43-705E9F5A3C0B}">
      <dgm:prSet/>
      <dgm:spPr/>
      <dgm:t>
        <a:bodyPr/>
        <a:lstStyle/>
        <a:p>
          <a:endParaRPr lang="en-US"/>
        </a:p>
      </dgm:t>
    </dgm:pt>
    <dgm:pt modelId="{8754800A-61F8-434F-9556-DDC34F780A44}" type="pres">
      <dgm:prSet presAssocID="{151CEB71-6058-4F67-BD20-A70E907834D7}" presName="root" presStyleCnt="0">
        <dgm:presLayoutVars>
          <dgm:dir/>
          <dgm:resizeHandles val="exact"/>
        </dgm:presLayoutVars>
      </dgm:prSet>
      <dgm:spPr/>
    </dgm:pt>
    <dgm:pt modelId="{61E578D0-3F45-4086-9AF1-98EAAB344247}" type="pres">
      <dgm:prSet presAssocID="{C96E64A5-DC17-4F2D-8CBF-2C69E71B13C0}" presName="compNode" presStyleCnt="0"/>
      <dgm:spPr/>
    </dgm:pt>
    <dgm:pt modelId="{C3913643-9CFF-491E-A13E-BB31218B81D6}" type="pres">
      <dgm:prSet presAssocID="{C96E64A5-DC17-4F2D-8CBF-2C69E71B13C0}" presName="iconBgRect" presStyleLbl="bgShp" presStyleIdx="0" presStyleCnt="3"/>
      <dgm:spPr/>
    </dgm:pt>
    <dgm:pt modelId="{7EB50399-235A-485E-9ECB-819FB8B414A0}" type="pres">
      <dgm:prSet presAssocID="{C96E64A5-DC17-4F2D-8CBF-2C69E71B13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C5CD7FA9-B8B3-4C57-B1B9-6A44082EDCD7}" type="pres">
      <dgm:prSet presAssocID="{C96E64A5-DC17-4F2D-8CBF-2C69E71B13C0}" presName="spaceRect" presStyleCnt="0"/>
      <dgm:spPr/>
    </dgm:pt>
    <dgm:pt modelId="{9DC29CAA-B729-4622-B284-658675E55917}" type="pres">
      <dgm:prSet presAssocID="{C96E64A5-DC17-4F2D-8CBF-2C69E71B13C0}" presName="textRect" presStyleLbl="revTx" presStyleIdx="0" presStyleCnt="3">
        <dgm:presLayoutVars>
          <dgm:chMax val="1"/>
          <dgm:chPref val="1"/>
        </dgm:presLayoutVars>
      </dgm:prSet>
      <dgm:spPr/>
    </dgm:pt>
    <dgm:pt modelId="{3C676974-F9A3-48A0-B5B7-E896C4288E52}" type="pres">
      <dgm:prSet presAssocID="{C2E5B7C2-0463-4021-BC3D-531321007CC7}" presName="sibTrans" presStyleCnt="0"/>
      <dgm:spPr/>
    </dgm:pt>
    <dgm:pt modelId="{3F1373B6-8ABE-41EC-AB4E-AEE22A2202BF}" type="pres">
      <dgm:prSet presAssocID="{E722AC12-6ADD-48E8-8493-348005F77631}" presName="compNode" presStyleCnt="0"/>
      <dgm:spPr/>
    </dgm:pt>
    <dgm:pt modelId="{8B25C409-AEAE-477C-8872-F9EB250F2FA3}" type="pres">
      <dgm:prSet presAssocID="{E722AC12-6ADD-48E8-8493-348005F77631}" presName="iconBgRect" presStyleLbl="bgShp" presStyleIdx="1" presStyleCnt="3"/>
      <dgm:spPr/>
    </dgm:pt>
    <dgm:pt modelId="{180255F1-9B01-40B6-A48D-6B3AF78D03AC}" type="pres">
      <dgm:prSet presAssocID="{E722AC12-6ADD-48E8-8493-348005F776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8225C21A-639D-411A-B25A-2031DF9064E1}" type="pres">
      <dgm:prSet presAssocID="{E722AC12-6ADD-48E8-8493-348005F77631}" presName="spaceRect" presStyleCnt="0"/>
      <dgm:spPr/>
    </dgm:pt>
    <dgm:pt modelId="{43FF5058-77C4-4078-9A45-CF356B83FB3C}" type="pres">
      <dgm:prSet presAssocID="{E722AC12-6ADD-48E8-8493-348005F77631}" presName="textRect" presStyleLbl="revTx" presStyleIdx="1" presStyleCnt="3">
        <dgm:presLayoutVars>
          <dgm:chMax val="1"/>
          <dgm:chPref val="1"/>
        </dgm:presLayoutVars>
      </dgm:prSet>
      <dgm:spPr/>
    </dgm:pt>
    <dgm:pt modelId="{30510EDB-8874-4EAB-96C2-6350396D8E7E}" type="pres">
      <dgm:prSet presAssocID="{B7A59ABC-D0CE-403F-9F93-D876E5ABD6C0}" presName="sibTrans" presStyleCnt="0"/>
      <dgm:spPr/>
    </dgm:pt>
    <dgm:pt modelId="{EE1AB0A4-3B13-41C5-AA1F-019FCC0476C7}" type="pres">
      <dgm:prSet presAssocID="{12E4EBDD-D8F9-4363-A721-6C24CE5DBF09}" presName="compNode" presStyleCnt="0"/>
      <dgm:spPr/>
    </dgm:pt>
    <dgm:pt modelId="{089C9D2A-880C-4BC9-BDE5-0FCC3AD64744}" type="pres">
      <dgm:prSet presAssocID="{12E4EBDD-D8F9-4363-A721-6C24CE5DBF09}" presName="iconBgRect" presStyleLbl="bgShp" presStyleIdx="2" presStyleCnt="3"/>
      <dgm:spPr/>
    </dgm:pt>
    <dgm:pt modelId="{231CE8A1-EA68-489F-8CA8-A414F70391DC}" type="pres">
      <dgm:prSet presAssocID="{12E4EBDD-D8F9-4363-A721-6C24CE5DBF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D29300D-8C02-408F-8CDB-11BA0A663BC1}" type="pres">
      <dgm:prSet presAssocID="{12E4EBDD-D8F9-4363-A721-6C24CE5DBF09}" presName="spaceRect" presStyleCnt="0"/>
      <dgm:spPr/>
    </dgm:pt>
    <dgm:pt modelId="{36C60DE2-0D53-4680-9420-2C718CAB8F50}" type="pres">
      <dgm:prSet presAssocID="{12E4EBDD-D8F9-4363-A721-6C24CE5DBF09}" presName="textRect" presStyleLbl="revTx" presStyleIdx="2" presStyleCnt="3">
        <dgm:presLayoutVars>
          <dgm:chMax val="1"/>
          <dgm:chPref val="1"/>
        </dgm:presLayoutVars>
      </dgm:prSet>
      <dgm:spPr/>
    </dgm:pt>
  </dgm:ptLst>
  <dgm:cxnLst>
    <dgm:cxn modelId="{8E42ED02-B6EB-4D6A-8081-EFABEC94BED4}" type="presOf" srcId="{C96E64A5-DC17-4F2D-8CBF-2C69E71B13C0}" destId="{9DC29CAA-B729-4622-B284-658675E55917}" srcOrd="0" destOrd="0" presId="urn:microsoft.com/office/officeart/2018/5/layout/IconCircleLabelList"/>
    <dgm:cxn modelId="{8FE3F521-9B9B-4144-A83A-FC739800378E}" type="presOf" srcId="{12E4EBDD-D8F9-4363-A721-6C24CE5DBF09}" destId="{36C60DE2-0D53-4680-9420-2C718CAB8F50}" srcOrd="0" destOrd="0" presId="urn:microsoft.com/office/officeart/2018/5/layout/IconCircleLabelList"/>
    <dgm:cxn modelId="{4B04B62B-CA66-4902-A136-5D11485966BD}" srcId="{151CEB71-6058-4F67-BD20-A70E907834D7}" destId="{C96E64A5-DC17-4F2D-8CBF-2C69E71B13C0}" srcOrd="0" destOrd="0" parTransId="{6B061807-BC7A-424F-ADAF-C64014A021C4}" sibTransId="{C2E5B7C2-0463-4021-BC3D-531321007CC7}"/>
    <dgm:cxn modelId="{186B945B-7D28-4DDD-97CD-55303DD2B288}" srcId="{151CEB71-6058-4F67-BD20-A70E907834D7}" destId="{E722AC12-6ADD-48E8-8493-348005F77631}" srcOrd="1" destOrd="0" parTransId="{6BA1366C-3C7F-4C32-9EFE-95D3999C3A92}" sibTransId="{B7A59ABC-D0CE-403F-9F93-D876E5ABD6C0}"/>
    <dgm:cxn modelId="{18BD3F5F-A020-4DA9-A47F-41FFD1610B5F}" type="presOf" srcId="{151CEB71-6058-4F67-BD20-A70E907834D7}" destId="{8754800A-61F8-434F-9556-DDC34F780A44}" srcOrd="0" destOrd="0" presId="urn:microsoft.com/office/officeart/2018/5/layout/IconCircleLabelList"/>
    <dgm:cxn modelId="{4FA3E6BD-EF5B-4CA6-85E1-2161002CBF65}" type="presOf" srcId="{E722AC12-6ADD-48E8-8493-348005F77631}" destId="{43FF5058-77C4-4078-9A45-CF356B83FB3C}" srcOrd="0" destOrd="0" presId="urn:microsoft.com/office/officeart/2018/5/layout/IconCircleLabelList"/>
    <dgm:cxn modelId="{5FE941E7-602B-4351-8F43-705E9F5A3C0B}" srcId="{151CEB71-6058-4F67-BD20-A70E907834D7}" destId="{12E4EBDD-D8F9-4363-A721-6C24CE5DBF09}" srcOrd="2" destOrd="0" parTransId="{53958098-66CC-4A5A-9CA8-BAC422E918B3}" sibTransId="{D2A196BE-A9DA-4546-9DC6-678E571DE1B7}"/>
    <dgm:cxn modelId="{7B41FB8F-D1F2-4D2D-AC54-07E1E175A512}" type="presParOf" srcId="{8754800A-61F8-434F-9556-DDC34F780A44}" destId="{61E578D0-3F45-4086-9AF1-98EAAB344247}" srcOrd="0" destOrd="0" presId="urn:microsoft.com/office/officeart/2018/5/layout/IconCircleLabelList"/>
    <dgm:cxn modelId="{CB294B6A-0389-4A9E-AD50-D098059DC6D2}" type="presParOf" srcId="{61E578D0-3F45-4086-9AF1-98EAAB344247}" destId="{C3913643-9CFF-491E-A13E-BB31218B81D6}" srcOrd="0" destOrd="0" presId="urn:microsoft.com/office/officeart/2018/5/layout/IconCircleLabelList"/>
    <dgm:cxn modelId="{9C5EE1A2-1C23-41F2-831B-6B9A1CEA521F}" type="presParOf" srcId="{61E578D0-3F45-4086-9AF1-98EAAB344247}" destId="{7EB50399-235A-485E-9ECB-819FB8B414A0}" srcOrd="1" destOrd="0" presId="urn:microsoft.com/office/officeart/2018/5/layout/IconCircleLabelList"/>
    <dgm:cxn modelId="{A305F578-C8ED-41C6-9160-F7F9C477872E}" type="presParOf" srcId="{61E578D0-3F45-4086-9AF1-98EAAB344247}" destId="{C5CD7FA9-B8B3-4C57-B1B9-6A44082EDCD7}" srcOrd="2" destOrd="0" presId="urn:microsoft.com/office/officeart/2018/5/layout/IconCircleLabelList"/>
    <dgm:cxn modelId="{8923F264-C652-4D66-8E84-0CA36BB79C81}" type="presParOf" srcId="{61E578D0-3F45-4086-9AF1-98EAAB344247}" destId="{9DC29CAA-B729-4622-B284-658675E55917}" srcOrd="3" destOrd="0" presId="urn:microsoft.com/office/officeart/2018/5/layout/IconCircleLabelList"/>
    <dgm:cxn modelId="{1C9CEC98-3716-42F3-8C7F-D0049000BD6B}" type="presParOf" srcId="{8754800A-61F8-434F-9556-DDC34F780A44}" destId="{3C676974-F9A3-48A0-B5B7-E896C4288E52}" srcOrd="1" destOrd="0" presId="urn:microsoft.com/office/officeart/2018/5/layout/IconCircleLabelList"/>
    <dgm:cxn modelId="{279A23AF-B7BF-4FEE-8B2E-0761F816A193}" type="presParOf" srcId="{8754800A-61F8-434F-9556-DDC34F780A44}" destId="{3F1373B6-8ABE-41EC-AB4E-AEE22A2202BF}" srcOrd="2" destOrd="0" presId="urn:microsoft.com/office/officeart/2018/5/layout/IconCircleLabelList"/>
    <dgm:cxn modelId="{148E2942-028D-46F0-95E3-95DD2E3F72E2}" type="presParOf" srcId="{3F1373B6-8ABE-41EC-AB4E-AEE22A2202BF}" destId="{8B25C409-AEAE-477C-8872-F9EB250F2FA3}" srcOrd="0" destOrd="0" presId="urn:microsoft.com/office/officeart/2018/5/layout/IconCircleLabelList"/>
    <dgm:cxn modelId="{414A0226-50A3-4ABA-8664-1ED6C6584858}" type="presParOf" srcId="{3F1373B6-8ABE-41EC-AB4E-AEE22A2202BF}" destId="{180255F1-9B01-40B6-A48D-6B3AF78D03AC}" srcOrd="1" destOrd="0" presId="urn:microsoft.com/office/officeart/2018/5/layout/IconCircleLabelList"/>
    <dgm:cxn modelId="{6C9C4C1B-23D2-4D83-830A-52CD059027C9}" type="presParOf" srcId="{3F1373B6-8ABE-41EC-AB4E-AEE22A2202BF}" destId="{8225C21A-639D-411A-B25A-2031DF9064E1}" srcOrd="2" destOrd="0" presId="urn:microsoft.com/office/officeart/2018/5/layout/IconCircleLabelList"/>
    <dgm:cxn modelId="{DEB4FFC4-5BFE-4868-B0C2-4FF286701B43}" type="presParOf" srcId="{3F1373B6-8ABE-41EC-AB4E-AEE22A2202BF}" destId="{43FF5058-77C4-4078-9A45-CF356B83FB3C}" srcOrd="3" destOrd="0" presId="urn:microsoft.com/office/officeart/2018/5/layout/IconCircleLabelList"/>
    <dgm:cxn modelId="{C561D03A-4E8B-4F9D-949D-49F602DC87DF}" type="presParOf" srcId="{8754800A-61F8-434F-9556-DDC34F780A44}" destId="{30510EDB-8874-4EAB-96C2-6350396D8E7E}" srcOrd="3" destOrd="0" presId="urn:microsoft.com/office/officeart/2018/5/layout/IconCircleLabelList"/>
    <dgm:cxn modelId="{58C1B4DF-6681-465C-8C37-885C5572F47B}" type="presParOf" srcId="{8754800A-61F8-434F-9556-DDC34F780A44}" destId="{EE1AB0A4-3B13-41C5-AA1F-019FCC0476C7}" srcOrd="4" destOrd="0" presId="urn:microsoft.com/office/officeart/2018/5/layout/IconCircleLabelList"/>
    <dgm:cxn modelId="{A171DCF8-7864-4211-A063-328FC34DCEB6}" type="presParOf" srcId="{EE1AB0A4-3B13-41C5-AA1F-019FCC0476C7}" destId="{089C9D2A-880C-4BC9-BDE5-0FCC3AD64744}" srcOrd="0" destOrd="0" presId="urn:microsoft.com/office/officeart/2018/5/layout/IconCircleLabelList"/>
    <dgm:cxn modelId="{9B4D2B26-DA4C-4DEF-B707-34CCA4CC6AFE}" type="presParOf" srcId="{EE1AB0A4-3B13-41C5-AA1F-019FCC0476C7}" destId="{231CE8A1-EA68-489F-8CA8-A414F70391DC}" srcOrd="1" destOrd="0" presId="urn:microsoft.com/office/officeart/2018/5/layout/IconCircleLabelList"/>
    <dgm:cxn modelId="{F7F69617-F96D-4544-9C12-AB6E04EB1E3C}" type="presParOf" srcId="{EE1AB0A4-3B13-41C5-AA1F-019FCC0476C7}" destId="{7D29300D-8C02-408F-8CDB-11BA0A663BC1}" srcOrd="2" destOrd="0" presId="urn:microsoft.com/office/officeart/2018/5/layout/IconCircleLabelList"/>
    <dgm:cxn modelId="{2A6C5CC3-19B2-451C-9AF2-F11C3903C957}" type="presParOf" srcId="{EE1AB0A4-3B13-41C5-AA1F-019FCC0476C7}" destId="{36C60DE2-0D53-4680-9420-2C718CAB8F5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C7AA29-CF18-4E7D-ACA5-51790AF6661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934F1BB-DA55-491C-A87E-EE2C0AE9467B}">
      <dgm:prSet/>
      <dgm:spPr/>
      <dgm:t>
        <a:bodyPr/>
        <a:lstStyle/>
        <a:p>
          <a:r>
            <a:rPr lang="en-US" b="1"/>
            <a:t>STEP BY STEP</a:t>
          </a:r>
          <a:endParaRPr lang="en-US"/>
        </a:p>
      </dgm:t>
    </dgm:pt>
    <dgm:pt modelId="{FC08A626-3BA1-42B4-B831-9992A5E8CFFC}" type="parTrans" cxnId="{C5C7914A-F42B-4613-8FBD-94897CE0C647}">
      <dgm:prSet/>
      <dgm:spPr/>
      <dgm:t>
        <a:bodyPr/>
        <a:lstStyle/>
        <a:p>
          <a:endParaRPr lang="en-US"/>
        </a:p>
      </dgm:t>
    </dgm:pt>
    <dgm:pt modelId="{48B595EF-806A-4EBF-9F78-0CCC5FC98B44}" type="sibTrans" cxnId="{C5C7914A-F42B-4613-8FBD-94897CE0C647}">
      <dgm:prSet/>
      <dgm:spPr/>
      <dgm:t>
        <a:bodyPr/>
        <a:lstStyle/>
        <a:p>
          <a:endParaRPr lang="en-US"/>
        </a:p>
      </dgm:t>
    </dgm:pt>
    <dgm:pt modelId="{0C13521A-0564-4B57-987C-FD20EABFA08A}">
      <dgm:prSet/>
      <dgm:spPr/>
      <dgm:t>
        <a:bodyPr/>
        <a:lstStyle/>
        <a:p>
          <a:r>
            <a:rPr lang="en-US" b="1" dirty="0"/>
            <a:t>1. Direct the class first so that learning continues. Example: “Everyone, please continue with the first two questions on your worksheet.”</a:t>
          </a:r>
          <a:endParaRPr lang="en-US" dirty="0"/>
        </a:p>
      </dgm:t>
    </dgm:pt>
    <dgm:pt modelId="{AF71C9C2-B32C-4836-9C72-1F7601E822D8}" type="parTrans" cxnId="{55015B79-1452-40D2-9818-9EA4F8AE1857}">
      <dgm:prSet/>
      <dgm:spPr/>
      <dgm:t>
        <a:bodyPr/>
        <a:lstStyle/>
        <a:p>
          <a:endParaRPr lang="en-US"/>
        </a:p>
      </dgm:t>
    </dgm:pt>
    <dgm:pt modelId="{5A6E205C-2A24-472A-985D-B6A869EB1565}" type="sibTrans" cxnId="{55015B79-1452-40D2-9818-9EA4F8AE1857}">
      <dgm:prSet/>
      <dgm:spPr/>
      <dgm:t>
        <a:bodyPr/>
        <a:lstStyle/>
        <a:p>
          <a:endParaRPr lang="en-US"/>
        </a:p>
      </dgm:t>
    </dgm:pt>
    <dgm:pt modelId="{77EA2CB9-558A-4817-9911-89B9806072DE}">
      <dgm:prSet/>
      <dgm:spPr/>
      <dgm:t>
        <a:bodyPr/>
        <a:lstStyle/>
        <a:p>
          <a:r>
            <a:rPr lang="en-US" dirty="0"/>
            <a:t>2. Address the student privately whenever possible to avoid giving them an audience.</a:t>
          </a:r>
        </a:p>
      </dgm:t>
    </dgm:pt>
    <dgm:pt modelId="{7EB66BFC-C48C-4FD9-8889-C0DAFFE9A157}" type="parTrans" cxnId="{40A21CCF-8096-4A00-8F1B-9B32D38FA9A0}">
      <dgm:prSet/>
      <dgm:spPr/>
      <dgm:t>
        <a:bodyPr/>
        <a:lstStyle/>
        <a:p>
          <a:endParaRPr lang="en-US"/>
        </a:p>
      </dgm:t>
    </dgm:pt>
    <dgm:pt modelId="{759FDB62-16D1-4405-A32D-9690448E7CA8}" type="sibTrans" cxnId="{40A21CCF-8096-4A00-8F1B-9B32D38FA9A0}">
      <dgm:prSet/>
      <dgm:spPr/>
      <dgm:t>
        <a:bodyPr/>
        <a:lstStyle/>
        <a:p>
          <a:endParaRPr lang="en-US"/>
        </a:p>
      </dgm:t>
    </dgm:pt>
    <dgm:pt modelId="{C21352AA-D0D3-4FB9-A519-26048DE1FB27}">
      <dgm:prSet/>
      <dgm:spPr/>
      <dgm:t>
        <a:bodyPr/>
        <a:lstStyle/>
        <a:p>
          <a:r>
            <a:rPr lang="en-US" dirty="0"/>
            <a:t>4. Avoid shaming or humiliating language. Public confrontations often intensify defiance.</a:t>
          </a:r>
        </a:p>
      </dgm:t>
    </dgm:pt>
    <dgm:pt modelId="{CD208B3A-7D89-4DF6-8D26-C574BEB926AF}" type="parTrans" cxnId="{445DE16B-6ACF-4E4D-A6F1-4DBFE26C6CCB}">
      <dgm:prSet/>
      <dgm:spPr/>
      <dgm:t>
        <a:bodyPr/>
        <a:lstStyle/>
        <a:p>
          <a:endParaRPr lang="en-US"/>
        </a:p>
      </dgm:t>
    </dgm:pt>
    <dgm:pt modelId="{720913F3-32EC-4E66-9361-14CD9C1FCF2E}" type="sibTrans" cxnId="{445DE16B-6ACF-4E4D-A6F1-4DBFE26C6CCB}">
      <dgm:prSet/>
      <dgm:spPr/>
      <dgm:t>
        <a:bodyPr/>
        <a:lstStyle/>
        <a:p>
          <a:endParaRPr lang="en-US"/>
        </a:p>
      </dgm:t>
    </dgm:pt>
    <dgm:pt modelId="{40219E1C-8A58-4DA7-8766-B00D96E1FF01}">
      <dgm:prSet/>
      <dgm:spPr/>
      <dgm:t>
        <a:bodyPr/>
        <a:lstStyle/>
        <a:p>
          <a:r>
            <a:rPr lang="en-US" dirty="0"/>
            <a:t>5. Reinforce appropriate behavior quickly when the student redirects.</a:t>
          </a:r>
        </a:p>
      </dgm:t>
    </dgm:pt>
    <dgm:pt modelId="{51702BB0-37DC-44FF-8120-5E0636120BB4}" type="parTrans" cxnId="{AE7FE713-288B-422C-A0C8-E48198384C83}">
      <dgm:prSet/>
      <dgm:spPr/>
      <dgm:t>
        <a:bodyPr/>
        <a:lstStyle/>
        <a:p>
          <a:endParaRPr lang="en-US"/>
        </a:p>
      </dgm:t>
    </dgm:pt>
    <dgm:pt modelId="{28EE0FE4-790C-419D-80DD-D32FAB2070AF}" type="sibTrans" cxnId="{AE7FE713-288B-422C-A0C8-E48198384C83}">
      <dgm:prSet/>
      <dgm:spPr/>
      <dgm:t>
        <a:bodyPr/>
        <a:lstStyle/>
        <a:p>
          <a:endParaRPr lang="en-US"/>
        </a:p>
      </dgm:t>
    </dgm:pt>
    <dgm:pt modelId="{6E76F778-BB43-4AB8-AB8C-89A1D1DE5E52}">
      <dgm:prSet/>
      <dgm:spPr/>
      <dgm:t>
        <a:bodyPr/>
        <a:lstStyle/>
        <a:p>
          <a:r>
            <a:rPr lang="en-US" dirty="0"/>
            <a:t>3. Frame directions as choices, not ultimatums. Example: “You can return to your seat now, or you can join me for a quick check-in. It is your choice.”</a:t>
          </a:r>
        </a:p>
      </dgm:t>
    </dgm:pt>
    <dgm:pt modelId="{BBB22020-5104-4F1B-B06C-C970788763DA}" type="parTrans" cxnId="{EE90E630-CA2A-4B46-A85C-C61E8736A1CB}">
      <dgm:prSet/>
      <dgm:spPr/>
      <dgm:t>
        <a:bodyPr/>
        <a:lstStyle/>
        <a:p>
          <a:endParaRPr lang="en-US"/>
        </a:p>
      </dgm:t>
    </dgm:pt>
    <dgm:pt modelId="{81C2E92B-CC76-4399-B6B4-EAD0FEABB827}" type="sibTrans" cxnId="{EE90E630-CA2A-4B46-A85C-C61E8736A1CB}">
      <dgm:prSet/>
      <dgm:spPr/>
      <dgm:t>
        <a:bodyPr/>
        <a:lstStyle/>
        <a:p>
          <a:endParaRPr lang="en-US"/>
        </a:p>
      </dgm:t>
    </dgm:pt>
    <dgm:pt modelId="{7F1AB6EF-F58D-4BBC-9913-74E7DCC93778}" type="pres">
      <dgm:prSet presAssocID="{AEC7AA29-CF18-4E7D-ACA5-51790AF66614}" presName="Name0" presStyleCnt="0">
        <dgm:presLayoutVars>
          <dgm:dir/>
          <dgm:resizeHandles val="exact"/>
        </dgm:presLayoutVars>
      </dgm:prSet>
      <dgm:spPr/>
    </dgm:pt>
    <dgm:pt modelId="{7833BA89-112A-4EE4-A6AB-6FFE395A3E78}" type="pres">
      <dgm:prSet presAssocID="{4934F1BB-DA55-491C-A87E-EE2C0AE9467B}" presName="node" presStyleLbl="node1" presStyleIdx="0" presStyleCnt="6">
        <dgm:presLayoutVars>
          <dgm:bulletEnabled val="1"/>
        </dgm:presLayoutVars>
      </dgm:prSet>
      <dgm:spPr/>
    </dgm:pt>
    <dgm:pt modelId="{4217CCEC-D96A-4508-BF24-D51B1F5865AB}" type="pres">
      <dgm:prSet presAssocID="{48B595EF-806A-4EBF-9F78-0CCC5FC98B44}" presName="sibTrans" presStyleLbl="sibTrans1D1" presStyleIdx="0" presStyleCnt="5"/>
      <dgm:spPr/>
    </dgm:pt>
    <dgm:pt modelId="{DE42EB82-29DF-4344-910D-1197CDDFFDEE}" type="pres">
      <dgm:prSet presAssocID="{48B595EF-806A-4EBF-9F78-0CCC5FC98B44}" presName="connectorText" presStyleLbl="sibTrans1D1" presStyleIdx="0" presStyleCnt="5"/>
      <dgm:spPr/>
    </dgm:pt>
    <dgm:pt modelId="{9D2FF18C-4FF2-4A1B-A53D-47E2833DABA8}" type="pres">
      <dgm:prSet presAssocID="{0C13521A-0564-4B57-987C-FD20EABFA08A}" presName="node" presStyleLbl="node1" presStyleIdx="1" presStyleCnt="6">
        <dgm:presLayoutVars>
          <dgm:bulletEnabled val="1"/>
        </dgm:presLayoutVars>
      </dgm:prSet>
      <dgm:spPr/>
    </dgm:pt>
    <dgm:pt modelId="{EF97A6F4-5DB7-46CC-BDE7-9534CC728B18}" type="pres">
      <dgm:prSet presAssocID="{5A6E205C-2A24-472A-985D-B6A869EB1565}" presName="sibTrans" presStyleLbl="sibTrans1D1" presStyleIdx="1" presStyleCnt="5"/>
      <dgm:spPr/>
    </dgm:pt>
    <dgm:pt modelId="{2F59E681-C647-4076-AF83-34A4F3329293}" type="pres">
      <dgm:prSet presAssocID="{5A6E205C-2A24-472A-985D-B6A869EB1565}" presName="connectorText" presStyleLbl="sibTrans1D1" presStyleIdx="1" presStyleCnt="5"/>
      <dgm:spPr/>
    </dgm:pt>
    <dgm:pt modelId="{5EA90A34-E415-41CF-B6CE-F63793FAEB48}" type="pres">
      <dgm:prSet presAssocID="{77EA2CB9-558A-4817-9911-89B9806072DE}" presName="node" presStyleLbl="node1" presStyleIdx="2" presStyleCnt="6">
        <dgm:presLayoutVars>
          <dgm:bulletEnabled val="1"/>
        </dgm:presLayoutVars>
      </dgm:prSet>
      <dgm:spPr/>
    </dgm:pt>
    <dgm:pt modelId="{A45483C9-E64B-462C-BB7C-97CEA9778925}" type="pres">
      <dgm:prSet presAssocID="{759FDB62-16D1-4405-A32D-9690448E7CA8}" presName="sibTrans" presStyleLbl="sibTrans1D1" presStyleIdx="2" presStyleCnt="5"/>
      <dgm:spPr/>
    </dgm:pt>
    <dgm:pt modelId="{78519519-46F4-40EE-93A4-005CD812C5EE}" type="pres">
      <dgm:prSet presAssocID="{759FDB62-16D1-4405-A32D-9690448E7CA8}" presName="connectorText" presStyleLbl="sibTrans1D1" presStyleIdx="2" presStyleCnt="5"/>
      <dgm:spPr/>
    </dgm:pt>
    <dgm:pt modelId="{8A1B9326-66E1-460A-8DF9-FA4ACB3633E0}" type="pres">
      <dgm:prSet presAssocID="{6E76F778-BB43-4AB8-AB8C-89A1D1DE5E52}" presName="node" presStyleLbl="node1" presStyleIdx="3" presStyleCnt="6">
        <dgm:presLayoutVars>
          <dgm:bulletEnabled val="1"/>
        </dgm:presLayoutVars>
      </dgm:prSet>
      <dgm:spPr/>
    </dgm:pt>
    <dgm:pt modelId="{C7AF4374-2DA9-40A2-9EC4-85AC727E0C37}" type="pres">
      <dgm:prSet presAssocID="{81C2E92B-CC76-4399-B6B4-EAD0FEABB827}" presName="sibTrans" presStyleLbl="sibTrans1D1" presStyleIdx="3" presStyleCnt="5"/>
      <dgm:spPr/>
    </dgm:pt>
    <dgm:pt modelId="{9DCFB704-0FC5-4C6D-AA95-5C8F9FEEE580}" type="pres">
      <dgm:prSet presAssocID="{81C2E92B-CC76-4399-B6B4-EAD0FEABB827}" presName="connectorText" presStyleLbl="sibTrans1D1" presStyleIdx="3" presStyleCnt="5"/>
      <dgm:spPr/>
    </dgm:pt>
    <dgm:pt modelId="{8B8A6354-CFAC-40A0-AE6D-FE3B51FF8862}" type="pres">
      <dgm:prSet presAssocID="{C21352AA-D0D3-4FB9-A519-26048DE1FB27}" presName="node" presStyleLbl="node1" presStyleIdx="4" presStyleCnt="6">
        <dgm:presLayoutVars>
          <dgm:bulletEnabled val="1"/>
        </dgm:presLayoutVars>
      </dgm:prSet>
      <dgm:spPr/>
    </dgm:pt>
    <dgm:pt modelId="{4872E305-12F9-43B1-83FB-9A1CFC19C8D7}" type="pres">
      <dgm:prSet presAssocID="{720913F3-32EC-4E66-9361-14CD9C1FCF2E}" presName="sibTrans" presStyleLbl="sibTrans1D1" presStyleIdx="4" presStyleCnt="5"/>
      <dgm:spPr/>
    </dgm:pt>
    <dgm:pt modelId="{95EFFE51-9A61-4EA6-9A5D-0B930891AD42}" type="pres">
      <dgm:prSet presAssocID="{720913F3-32EC-4E66-9361-14CD9C1FCF2E}" presName="connectorText" presStyleLbl="sibTrans1D1" presStyleIdx="4" presStyleCnt="5"/>
      <dgm:spPr/>
    </dgm:pt>
    <dgm:pt modelId="{08171A84-3E3E-49C2-B531-07A97DAA5144}" type="pres">
      <dgm:prSet presAssocID="{40219E1C-8A58-4DA7-8766-B00D96E1FF01}" presName="node" presStyleLbl="node1" presStyleIdx="5" presStyleCnt="6">
        <dgm:presLayoutVars>
          <dgm:bulletEnabled val="1"/>
        </dgm:presLayoutVars>
      </dgm:prSet>
      <dgm:spPr/>
    </dgm:pt>
  </dgm:ptLst>
  <dgm:cxnLst>
    <dgm:cxn modelId="{54CF6A04-80FE-44B0-AD74-B5819F3FEB34}" type="presOf" srcId="{720913F3-32EC-4E66-9361-14CD9C1FCF2E}" destId="{95EFFE51-9A61-4EA6-9A5D-0B930891AD42}" srcOrd="1" destOrd="0" presId="urn:microsoft.com/office/officeart/2016/7/layout/RepeatingBendingProcessNew"/>
    <dgm:cxn modelId="{AE7FE713-288B-422C-A0C8-E48198384C83}" srcId="{AEC7AA29-CF18-4E7D-ACA5-51790AF66614}" destId="{40219E1C-8A58-4DA7-8766-B00D96E1FF01}" srcOrd="5" destOrd="0" parTransId="{51702BB0-37DC-44FF-8120-5E0636120BB4}" sibTransId="{28EE0FE4-790C-419D-80DD-D32FAB2070AF}"/>
    <dgm:cxn modelId="{65BC8815-3FA1-4681-A805-949210B5646F}" type="presOf" srcId="{759FDB62-16D1-4405-A32D-9690448E7CA8}" destId="{78519519-46F4-40EE-93A4-005CD812C5EE}" srcOrd="1" destOrd="0" presId="urn:microsoft.com/office/officeart/2016/7/layout/RepeatingBendingProcessNew"/>
    <dgm:cxn modelId="{5E1C0F18-6F66-431C-9411-89C5D153591E}" type="presOf" srcId="{759FDB62-16D1-4405-A32D-9690448E7CA8}" destId="{A45483C9-E64B-462C-BB7C-97CEA9778925}" srcOrd="0" destOrd="0" presId="urn:microsoft.com/office/officeart/2016/7/layout/RepeatingBendingProcessNew"/>
    <dgm:cxn modelId="{75D52E2C-0921-4DBE-A8EB-A1803CD7E5EE}" type="presOf" srcId="{40219E1C-8A58-4DA7-8766-B00D96E1FF01}" destId="{08171A84-3E3E-49C2-B531-07A97DAA5144}" srcOrd="0" destOrd="0" presId="urn:microsoft.com/office/officeart/2016/7/layout/RepeatingBendingProcessNew"/>
    <dgm:cxn modelId="{EE90E630-CA2A-4B46-A85C-C61E8736A1CB}" srcId="{AEC7AA29-CF18-4E7D-ACA5-51790AF66614}" destId="{6E76F778-BB43-4AB8-AB8C-89A1D1DE5E52}" srcOrd="3" destOrd="0" parTransId="{BBB22020-5104-4F1B-B06C-C970788763DA}" sibTransId="{81C2E92B-CC76-4399-B6B4-EAD0FEABB827}"/>
    <dgm:cxn modelId="{DFE12037-4F98-41E8-AD48-24D7FD5E23E8}" type="presOf" srcId="{48B595EF-806A-4EBF-9F78-0CCC5FC98B44}" destId="{DE42EB82-29DF-4344-910D-1197CDDFFDEE}" srcOrd="1" destOrd="0" presId="urn:microsoft.com/office/officeart/2016/7/layout/RepeatingBendingProcessNew"/>
    <dgm:cxn modelId="{B7E5C25D-A07F-465C-A9A3-B7AEDE3AE8BE}" type="presOf" srcId="{0C13521A-0564-4B57-987C-FD20EABFA08A}" destId="{9D2FF18C-4FF2-4A1B-A53D-47E2833DABA8}" srcOrd="0" destOrd="0" presId="urn:microsoft.com/office/officeart/2016/7/layout/RepeatingBendingProcessNew"/>
    <dgm:cxn modelId="{BF142345-60AC-4E65-8889-AE80658CB86D}" type="presOf" srcId="{6E76F778-BB43-4AB8-AB8C-89A1D1DE5E52}" destId="{8A1B9326-66E1-460A-8DF9-FA4ACB3633E0}" srcOrd="0" destOrd="0" presId="urn:microsoft.com/office/officeart/2016/7/layout/RepeatingBendingProcessNew"/>
    <dgm:cxn modelId="{288D3769-F921-40F3-B386-E4836A00ADB4}" type="presOf" srcId="{77EA2CB9-558A-4817-9911-89B9806072DE}" destId="{5EA90A34-E415-41CF-B6CE-F63793FAEB48}" srcOrd="0" destOrd="0" presId="urn:microsoft.com/office/officeart/2016/7/layout/RepeatingBendingProcessNew"/>
    <dgm:cxn modelId="{C5C7914A-F42B-4613-8FBD-94897CE0C647}" srcId="{AEC7AA29-CF18-4E7D-ACA5-51790AF66614}" destId="{4934F1BB-DA55-491C-A87E-EE2C0AE9467B}" srcOrd="0" destOrd="0" parTransId="{FC08A626-3BA1-42B4-B831-9992A5E8CFFC}" sibTransId="{48B595EF-806A-4EBF-9F78-0CCC5FC98B44}"/>
    <dgm:cxn modelId="{445DE16B-6ACF-4E4D-A6F1-4DBFE26C6CCB}" srcId="{AEC7AA29-CF18-4E7D-ACA5-51790AF66614}" destId="{C21352AA-D0D3-4FB9-A519-26048DE1FB27}" srcOrd="4" destOrd="0" parTransId="{CD208B3A-7D89-4DF6-8D26-C574BEB926AF}" sibTransId="{720913F3-32EC-4E66-9361-14CD9C1FCF2E}"/>
    <dgm:cxn modelId="{050A304D-8B92-4565-98EE-61E6B76D0574}" type="presOf" srcId="{4934F1BB-DA55-491C-A87E-EE2C0AE9467B}" destId="{7833BA89-112A-4EE4-A6AB-6FFE395A3E78}" srcOrd="0" destOrd="0" presId="urn:microsoft.com/office/officeart/2016/7/layout/RepeatingBendingProcessNew"/>
    <dgm:cxn modelId="{8D152C73-7B9C-44C2-B051-92C98802F0D6}" type="presOf" srcId="{5A6E205C-2A24-472A-985D-B6A869EB1565}" destId="{2F59E681-C647-4076-AF83-34A4F3329293}" srcOrd="1" destOrd="0" presId="urn:microsoft.com/office/officeart/2016/7/layout/RepeatingBendingProcessNew"/>
    <dgm:cxn modelId="{55015B79-1452-40D2-9818-9EA4F8AE1857}" srcId="{AEC7AA29-CF18-4E7D-ACA5-51790AF66614}" destId="{0C13521A-0564-4B57-987C-FD20EABFA08A}" srcOrd="1" destOrd="0" parTransId="{AF71C9C2-B32C-4836-9C72-1F7601E822D8}" sibTransId="{5A6E205C-2A24-472A-985D-B6A869EB1565}"/>
    <dgm:cxn modelId="{8B1B448B-4FF4-488A-A48E-13090D592583}" type="presOf" srcId="{81C2E92B-CC76-4399-B6B4-EAD0FEABB827}" destId="{9DCFB704-0FC5-4C6D-AA95-5C8F9FEEE580}" srcOrd="1" destOrd="0" presId="urn:microsoft.com/office/officeart/2016/7/layout/RepeatingBendingProcessNew"/>
    <dgm:cxn modelId="{D453298C-D59D-41AF-802B-AA26887DA2FB}" type="presOf" srcId="{720913F3-32EC-4E66-9361-14CD9C1FCF2E}" destId="{4872E305-12F9-43B1-83FB-9A1CFC19C8D7}" srcOrd="0" destOrd="0" presId="urn:microsoft.com/office/officeart/2016/7/layout/RepeatingBendingProcessNew"/>
    <dgm:cxn modelId="{2482B6B3-68E6-4C76-8231-4A2336E91316}" type="presOf" srcId="{AEC7AA29-CF18-4E7D-ACA5-51790AF66614}" destId="{7F1AB6EF-F58D-4BBC-9913-74E7DCC93778}" srcOrd="0" destOrd="0" presId="urn:microsoft.com/office/officeart/2016/7/layout/RepeatingBendingProcessNew"/>
    <dgm:cxn modelId="{662FFCB3-86A9-40D5-9064-AECF0EF2E20F}" type="presOf" srcId="{48B595EF-806A-4EBF-9F78-0CCC5FC98B44}" destId="{4217CCEC-D96A-4508-BF24-D51B1F5865AB}" srcOrd="0" destOrd="0" presId="urn:microsoft.com/office/officeart/2016/7/layout/RepeatingBendingProcessNew"/>
    <dgm:cxn modelId="{D49CC8B4-1C54-4133-AE0A-9E56757C118D}" type="presOf" srcId="{C21352AA-D0D3-4FB9-A519-26048DE1FB27}" destId="{8B8A6354-CFAC-40A0-AE6D-FE3B51FF8862}" srcOrd="0" destOrd="0" presId="urn:microsoft.com/office/officeart/2016/7/layout/RepeatingBendingProcessNew"/>
    <dgm:cxn modelId="{371F3BCE-DCAE-4C02-9772-83E46A2E2AF5}" type="presOf" srcId="{5A6E205C-2A24-472A-985D-B6A869EB1565}" destId="{EF97A6F4-5DB7-46CC-BDE7-9534CC728B18}" srcOrd="0" destOrd="0" presId="urn:microsoft.com/office/officeart/2016/7/layout/RepeatingBendingProcessNew"/>
    <dgm:cxn modelId="{40A21CCF-8096-4A00-8F1B-9B32D38FA9A0}" srcId="{AEC7AA29-CF18-4E7D-ACA5-51790AF66614}" destId="{77EA2CB9-558A-4817-9911-89B9806072DE}" srcOrd="2" destOrd="0" parTransId="{7EB66BFC-C48C-4FD9-8889-C0DAFFE9A157}" sibTransId="{759FDB62-16D1-4405-A32D-9690448E7CA8}"/>
    <dgm:cxn modelId="{250FE3CF-3B04-4B59-961C-255484E961A7}" type="presOf" srcId="{81C2E92B-CC76-4399-B6B4-EAD0FEABB827}" destId="{C7AF4374-2DA9-40A2-9EC4-85AC727E0C37}" srcOrd="0" destOrd="0" presId="urn:microsoft.com/office/officeart/2016/7/layout/RepeatingBendingProcessNew"/>
    <dgm:cxn modelId="{4646E703-E16B-42F4-975E-A6D73B8F97A5}" type="presParOf" srcId="{7F1AB6EF-F58D-4BBC-9913-74E7DCC93778}" destId="{7833BA89-112A-4EE4-A6AB-6FFE395A3E78}" srcOrd="0" destOrd="0" presId="urn:microsoft.com/office/officeart/2016/7/layout/RepeatingBendingProcessNew"/>
    <dgm:cxn modelId="{FE4BA6A1-CA26-4002-B038-BA0AEEC541B5}" type="presParOf" srcId="{7F1AB6EF-F58D-4BBC-9913-74E7DCC93778}" destId="{4217CCEC-D96A-4508-BF24-D51B1F5865AB}" srcOrd="1" destOrd="0" presId="urn:microsoft.com/office/officeart/2016/7/layout/RepeatingBendingProcessNew"/>
    <dgm:cxn modelId="{062FAB0B-4DD4-4937-9124-2B40C11B8CF2}" type="presParOf" srcId="{4217CCEC-D96A-4508-BF24-D51B1F5865AB}" destId="{DE42EB82-29DF-4344-910D-1197CDDFFDEE}" srcOrd="0" destOrd="0" presId="urn:microsoft.com/office/officeart/2016/7/layout/RepeatingBendingProcessNew"/>
    <dgm:cxn modelId="{73DBD96D-79C2-44E8-B2B5-A0D38B403E99}" type="presParOf" srcId="{7F1AB6EF-F58D-4BBC-9913-74E7DCC93778}" destId="{9D2FF18C-4FF2-4A1B-A53D-47E2833DABA8}" srcOrd="2" destOrd="0" presId="urn:microsoft.com/office/officeart/2016/7/layout/RepeatingBendingProcessNew"/>
    <dgm:cxn modelId="{59C94953-AD96-4365-9FFA-6ADD3D4E4B30}" type="presParOf" srcId="{7F1AB6EF-F58D-4BBC-9913-74E7DCC93778}" destId="{EF97A6F4-5DB7-46CC-BDE7-9534CC728B18}" srcOrd="3" destOrd="0" presId="urn:microsoft.com/office/officeart/2016/7/layout/RepeatingBendingProcessNew"/>
    <dgm:cxn modelId="{A2EE44F6-0227-4363-9B8F-3B61BAD0D0FC}" type="presParOf" srcId="{EF97A6F4-5DB7-46CC-BDE7-9534CC728B18}" destId="{2F59E681-C647-4076-AF83-34A4F3329293}" srcOrd="0" destOrd="0" presId="urn:microsoft.com/office/officeart/2016/7/layout/RepeatingBendingProcessNew"/>
    <dgm:cxn modelId="{11A022BB-F97F-4F23-ABDC-3626A6A30361}" type="presParOf" srcId="{7F1AB6EF-F58D-4BBC-9913-74E7DCC93778}" destId="{5EA90A34-E415-41CF-B6CE-F63793FAEB48}" srcOrd="4" destOrd="0" presId="urn:microsoft.com/office/officeart/2016/7/layout/RepeatingBendingProcessNew"/>
    <dgm:cxn modelId="{BD316D86-ABC2-4F15-AA5B-0A5848000052}" type="presParOf" srcId="{7F1AB6EF-F58D-4BBC-9913-74E7DCC93778}" destId="{A45483C9-E64B-462C-BB7C-97CEA9778925}" srcOrd="5" destOrd="0" presId="urn:microsoft.com/office/officeart/2016/7/layout/RepeatingBendingProcessNew"/>
    <dgm:cxn modelId="{28B11C87-947B-4C37-BC05-5B266F6A0BC1}" type="presParOf" srcId="{A45483C9-E64B-462C-BB7C-97CEA9778925}" destId="{78519519-46F4-40EE-93A4-005CD812C5EE}" srcOrd="0" destOrd="0" presId="urn:microsoft.com/office/officeart/2016/7/layout/RepeatingBendingProcessNew"/>
    <dgm:cxn modelId="{1BC8134E-A505-4652-96E4-2A784ACF0929}" type="presParOf" srcId="{7F1AB6EF-F58D-4BBC-9913-74E7DCC93778}" destId="{8A1B9326-66E1-460A-8DF9-FA4ACB3633E0}" srcOrd="6" destOrd="0" presId="urn:microsoft.com/office/officeart/2016/7/layout/RepeatingBendingProcessNew"/>
    <dgm:cxn modelId="{2A8B4E33-9438-484B-A54E-318D5098FCD4}" type="presParOf" srcId="{7F1AB6EF-F58D-4BBC-9913-74E7DCC93778}" destId="{C7AF4374-2DA9-40A2-9EC4-85AC727E0C37}" srcOrd="7" destOrd="0" presId="urn:microsoft.com/office/officeart/2016/7/layout/RepeatingBendingProcessNew"/>
    <dgm:cxn modelId="{4726DE8C-668E-4872-A573-C6E1FF61123B}" type="presParOf" srcId="{C7AF4374-2DA9-40A2-9EC4-85AC727E0C37}" destId="{9DCFB704-0FC5-4C6D-AA95-5C8F9FEEE580}" srcOrd="0" destOrd="0" presId="urn:microsoft.com/office/officeart/2016/7/layout/RepeatingBendingProcessNew"/>
    <dgm:cxn modelId="{340C6D73-7045-445E-AEA6-572A7A28101E}" type="presParOf" srcId="{7F1AB6EF-F58D-4BBC-9913-74E7DCC93778}" destId="{8B8A6354-CFAC-40A0-AE6D-FE3B51FF8862}" srcOrd="8" destOrd="0" presId="urn:microsoft.com/office/officeart/2016/7/layout/RepeatingBendingProcessNew"/>
    <dgm:cxn modelId="{E1E16C1E-AC23-4467-A2E3-2CCE35C316D3}" type="presParOf" srcId="{7F1AB6EF-F58D-4BBC-9913-74E7DCC93778}" destId="{4872E305-12F9-43B1-83FB-9A1CFC19C8D7}" srcOrd="9" destOrd="0" presId="urn:microsoft.com/office/officeart/2016/7/layout/RepeatingBendingProcessNew"/>
    <dgm:cxn modelId="{C9C3952A-200B-455C-8699-C00C03D52967}" type="presParOf" srcId="{4872E305-12F9-43B1-83FB-9A1CFC19C8D7}" destId="{95EFFE51-9A61-4EA6-9A5D-0B930891AD42}" srcOrd="0" destOrd="0" presId="urn:microsoft.com/office/officeart/2016/7/layout/RepeatingBendingProcessNew"/>
    <dgm:cxn modelId="{5DC073B0-9984-430D-AFAF-0F8EEBB1EAF4}" type="presParOf" srcId="{7F1AB6EF-F58D-4BBC-9913-74E7DCC93778}" destId="{08171A84-3E3E-49C2-B531-07A97DAA514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FAC22B-ADE5-43AB-B183-ED5E544BE3F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7910CB5-B567-455D-88D1-81D1124D1E10}">
      <dgm:prSet/>
      <dgm:spPr/>
      <dgm:t>
        <a:bodyPr/>
        <a:lstStyle/>
        <a:p>
          <a:r>
            <a:rPr lang="en-US"/>
            <a:t>Protect</a:t>
          </a:r>
        </a:p>
      </dgm:t>
    </dgm:pt>
    <dgm:pt modelId="{99923DBE-54EE-4D24-9C97-9B7857BA51CA}" type="parTrans" cxnId="{4906A374-54C2-43B8-A55E-719E72A6D695}">
      <dgm:prSet/>
      <dgm:spPr/>
      <dgm:t>
        <a:bodyPr/>
        <a:lstStyle/>
        <a:p>
          <a:endParaRPr lang="en-US"/>
        </a:p>
      </dgm:t>
    </dgm:pt>
    <dgm:pt modelId="{BD6DB5AB-0A7C-4ACD-9381-FF98D7CA31C3}" type="sibTrans" cxnId="{4906A374-54C2-43B8-A55E-719E72A6D695}">
      <dgm:prSet/>
      <dgm:spPr/>
      <dgm:t>
        <a:bodyPr/>
        <a:lstStyle/>
        <a:p>
          <a:endParaRPr lang="en-US"/>
        </a:p>
      </dgm:t>
    </dgm:pt>
    <dgm:pt modelId="{92CD368C-DB44-42E2-BA78-EDA6AAB13A78}">
      <dgm:prSet/>
      <dgm:spPr/>
      <dgm:t>
        <a:bodyPr/>
        <a:lstStyle/>
        <a:p>
          <a:r>
            <a:rPr lang="en-US"/>
            <a:t>Protect learning environment</a:t>
          </a:r>
        </a:p>
      </dgm:t>
    </dgm:pt>
    <dgm:pt modelId="{C11C52C9-2E51-4CFF-A488-DD753EF2250F}" type="parTrans" cxnId="{F61C1084-A4A5-469A-B5CA-5E01EDB19A52}">
      <dgm:prSet/>
      <dgm:spPr/>
      <dgm:t>
        <a:bodyPr/>
        <a:lstStyle/>
        <a:p>
          <a:endParaRPr lang="en-US"/>
        </a:p>
      </dgm:t>
    </dgm:pt>
    <dgm:pt modelId="{9D63D576-8A71-415E-8E70-DEEC32F996E2}" type="sibTrans" cxnId="{F61C1084-A4A5-469A-B5CA-5E01EDB19A52}">
      <dgm:prSet/>
      <dgm:spPr/>
      <dgm:t>
        <a:bodyPr/>
        <a:lstStyle/>
        <a:p>
          <a:endParaRPr lang="en-US"/>
        </a:p>
      </dgm:t>
    </dgm:pt>
    <dgm:pt modelId="{3FF51A51-D6C7-42E0-BFAE-E450DC0F952A}">
      <dgm:prSet/>
      <dgm:spPr/>
      <dgm:t>
        <a:bodyPr/>
        <a:lstStyle/>
        <a:p>
          <a:r>
            <a:rPr lang="en-US"/>
            <a:t>Address</a:t>
          </a:r>
        </a:p>
      </dgm:t>
    </dgm:pt>
    <dgm:pt modelId="{32EB4BF5-3145-48F1-A88A-C769737201A1}" type="parTrans" cxnId="{502E3955-679F-405B-B412-51C20978CAE5}">
      <dgm:prSet/>
      <dgm:spPr/>
      <dgm:t>
        <a:bodyPr/>
        <a:lstStyle/>
        <a:p>
          <a:endParaRPr lang="en-US"/>
        </a:p>
      </dgm:t>
    </dgm:pt>
    <dgm:pt modelId="{E9C37EF9-7979-41D7-B4F6-6F3A6297DC56}" type="sibTrans" cxnId="{502E3955-679F-405B-B412-51C20978CAE5}">
      <dgm:prSet/>
      <dgm:spPr/>
      <dgm:t>
        <a:bodyPr/>
        <a:lstStyle/>
        <a:p>
          <a:endParaRPr lang="en-US"/>
        </a:p>
      </dgm:t>
    </dgm:pt>
    <dgm:pt modelId="{5BEF2DCE-34EC-47B5-96EE-1A7F383F0B46}">
      <dgm:prSet/>
      <dgm:spPr/>
      <dgm:t>
        <a:bodyPr/>
        <a:lstStyle/>
        <a:p>
          <a:r>
            <a:rPr lang="en-US"/>
            <a:t>Address privately</a:t>
          </a:r>
        </a:p>
      </dgm:t>
    </dgm:pt>
    <dgm:pt modelId="{CA929EE5-A928-48C9-8CA5-5602D5DE84BB}" type="parTrans" cxnId="{042142A1-DF90-458C-B54B-26105EBD5D79}">
      <dgm:prSet/>
      <dgm:spPr/>
      <dgm:t>
        <a:bodyPr/>
        <a:lstStyle/>
        <a:p>
          <a:endParaRPr lang="en-US"/>
        </a:p>
      </dgm:t>
    </dgm:pt>
    <dgm:pt modelId="{539A88E6-71CD-43F0-A795-5CB9591F85D7}" type="sibTrans" cxnId="{042142A1-DF90-458C-B54B-26105EBD5D79}">
      <dgm:prSet/>
      <dgm:spPr/>
      <dgm:t>
        <a:bodyPr/>
        <a:lstStyle/>
        <a:p>
          <a:endParaRPr lang="en-US"/>
        </a:p>
      </dgm:t>
    </dgm:pt>
    <dgm:pt modelId="{DBC6BAEC-9ECE-4BBE-AC44-66420E8E9A76}">
      <dgm:prSet/>
      <dgm:spPr/>
      <dgm:t>
        <a:bodyPr/>
        <a:lstStyle/>
        <a:p>
          <a:r>
            <a:rPr lang="en-US"/>
            <a:t>Use</a:t>
          </a:r>
        </a:p>
      </dgm:t>
    </dgm:pt>
    <dgm:pt modelId="{05507E7B-221C-4F68-B6AC-E2B4B280D555}" type="parTrans" cxnId="{C50D7871-1823-4117-9B32-4331876B242B}">
      <dgm:prSet/>
      <dgm:spPr/>
      <dgm:t>
        <a:bodyPr/>
        <a:lstStyle/>
        <a:p>
          <a:endParaRPr lang="en-US"/>
        </a:p>
      </dgm:t>
    </dgm:pt>
    <dgm:pt modelId="{9CF9F4BD-9149-4918-BAD5-5BB08A0602E3}" type="sibTrans" cxnId="{C50D7871-1823-4117-9B32-4331876B242B}">
      <dgm:prSet/>
      <dgm:spPr/>
      <dgm:t>
        <a:bodyPr/>
        <a:lstStyle/>
        <a:p>
          <a:endParaRPr lang="en-US"/>
        </a:p>
      </dgm:t>
    </dgm:pt>
    <dgm:pt modelId="{02FF3688-12DE-4D00-B654-043DF66FA856}">
      <dgm:prSet/>
      <dgm:spPr/>
      <dgm:t>
        <a:bodyPr/>
        <a:lstStyle/>
        <a:p>
          <a:r>
            <a:rPr lang="en-US"/>
            <a:t>Use choices not ultimatums</a:t>
          </a:r>
        </a:p>
      </dgm:t>
    </dgm:pt>
    <dgm:pt modelId="{7A096B58-A5E3-4186-8413-6393B8B5F3BF}" type="parTrans" cxnId="{50BE273B-3F4A-4E8C-AA60-0D46C99E0155}">
      <dgm:prSet/>
      <dgm:spPr/>
      <dgm:t>
        <a:bodyPr/>
        <a:lstStyle/>
        <a:p>
          <a:endParaRPr lang="en-US"/>
        </a:p>
      </dgm:t>
    </dgm:pt>
    <dgm:pt modelId="{EB0BDCB9-A546-4070-81B5-90F39E4D5DF1}" type="sibTrans" cxnId="{50BE273B-3F4A-4E8C-AA60-0D46C99E0155}">
      <dgm:prSet/>
      <dgm:spPr/>
      <dgm:t>
        <a:bodyPr/>
        <a:lstStyle/>
        <a:p>
          <a:endParaRPr lang="en-US"/>
        </a:p>
      </dgm:t>
    </dgm:pt>
    <dgm:pt modelId="{DF7AD85E-FCBA-48EF-A470-5B22F7696818}">
      <dgm:prSet/>
      <dgm:spPr/>
      <dgm:t>
        <a:bodyPr/>
        <a:lstStyle/>
        <a:p>
          <a:r>
            <a:rPr lang="en-US"/>
            <a:t>Ensure</a:t>
          </a:r>
        </a:p>
      </dgm:t>
    </dgm:pt>
    <dgm:pt modelId="{62D6CF2C-C922-4EDD-AD8F-CACE292FECC6}" type="parTrans" cxnId="{8BD0FB98-AF0D-4AB7-BEFC-98EBA589D748}">
      <dgm:prSet/>
      <dgm:spPr/>
      <dgm:t>
        <a:bodyPr/>
        <a:lstStyle/>
        <a:p>
          <a:endParaRPr lang="en-US"/>
        </a:p>
      </dgm:t>
    </dgm:pt>
    <dgm:pt modelId="{D1B38509-713F-442A-A4F6-7F15A68BA729}" type="sibTrans" cxnId="{8BD0FB98-AF0D-4AB7-BEFC-98EBA589D748}">
      <dgm:prSet/>
      <dgm:spPr/>
      <dgm:t>
        <a:bodyPr/>
        <a:lstStyle/>
        <a:p>
          <a:endParaRPr lang="en-US"/>
        </a:p>
      </dgm:t>
    </dgm:pt>
    <dgm:pt modelId="{7C234580-66E7-4C3B-B4DF-689A3A430791}">
      <dgm:prSet/>
      <dgm:spPr/>
      <dgm:t>
        <a:bodyPr/>
        <a:lstStyle/>
        <a:p>
          <a:r>
            <a:rPr lang="en-US"/>
            <a:t>Ensure safety first</a:t>
          </a:r>
        </a:p>
      </dgm:t>
    </dgm:pt>
    <dgm:pt modelId="{B26AA9AA-5335-4190-828B-9E04C25DBBA5}" type="parTrans" cxnId="{B7EA6B46-D696-4793-A12A-C5CB6872A3AF}">
      <dgm:prSet/>
      <dgm:spPr/>
      <dgm:t>
        <a:bodyPr/>
        <a:lstStyle/>
        <a:p>
          <a:endParaRPr lang="en-US"/>
        </a:p>
      </dgm:t>
    </dgm:pt>
    <dgm:pt modelId="{083B0C76-D576-4EBF-A05A-B033B98A19E0}" type="sibTrans" cxnId="{B7EA6B46-D696-4793-A12A-C5CB6872A3AF}">
      <dgm:prSet/>
      <dgm:spPr/>
      <dgm:t>
        <a:bodyPr/>
        <a:lstStyle/>
        <a:p>
          <a:endParaRPr lang="en-US"/>
        </a:p>
      </dgm:t>
    </dgm:pt>
    <dgm:pt modelId="{FB4EE9C0-9DD1-4260-9B4A-3A34D0CEC56A}" type="pres">
      <dgm:prSet presAssocID="{E1FAC22B-ADE5-43AB-B183-ED5E544BE3FC}" presName="linear" presStyleCnt="0">
        <dgm:presLayoutVars>
          <dgm:animLvl val="lvl"/>
          <dgm:resizeHandles val="exact"/>
        </dgm:presLayoutVars>
      </dgm:prSet>
      <dgm:spPr/>
    </dgm:pt>
    <dgm:pt modelId="{8EF390C1-3265-4DDD-B49A-760B1893FE36}" type="pres">
      <dgm:prSet presAssocID="{E7910CB5-B567-455D-88D1-81D1124D1E10}" presName="parentText" presStyleLbl="node1" presStyleIdx="0" presStyleCnt="4">
        <dgm:presLayoutVars>
          <dgm:chMax val="0"/>
          <dgm:bulletEnabled val="1"/>
        </dgm:presLayoutVars>
      </dgm:prSet>
      <dgm:spPr/>
    </dgm:pt>
    <dgm:pt modelId="{5EAC9192-17E4-4CAD-B93D-44E1ACFF667C}" type="pres">
      <dgm:prSet presAssocID="{E7910CB5-B567-455D-88D1-81D1124D1E10}" presName="childText" presStyleLbl="revTx" presStyleIdx="0" presStyleCnt="4">
        <dgm:presLayoutVars>
          <dgm:bulletEnabled val="1"/>
        </dgm:presLayoutVars>
      </dgm:prSet>
      <dgm:spPr/>
    </dgm:pt>
    <dgm:pt modelId="{1F2901DB-DF26-4D1B-B660-B2FDBF460602}" type="pres">
      <dgm:prSet presAssocID="{3FF51A51-D6C7-42E0-BFAE-E450DC0F952A}" presName="parentText" presStyleLbl="node1" presStyleIdx="1" presStyleCnt="4">
        <dgm:presLayoutVars>
          <dgm:chMax val="0"/>
          <dgm:bulletEnabled val="1"/>
        </dgm:presLayoutVars>
      </dgm:prSet>
      <dgm:spPr/>
    </dgm:pt>
    <dgm:pt modelId="{F924DA74-A80B-47AB-BD16-DF462F08CB1B}" type="pres">
      <dgm:prSet presAssocID="{3FF51A51-D6C7-42E0-BFAE-E450DC0F952A}" presName="childText" presStyleLbl="revTx" presStyleIdx="1" presStyleCnt="4">
        <dgm:presLayoutVars>
          <dgm:bulletEnabled val="1"/>
        </dgm:presLayoutVars>
      </dgm:prSet>
      <dgm:spPr/>
    </dgm:pt>
    <dgm:pt modelId="{30600EF9-86C5-4A45-AB91-AE5A1E745881}" type="pres">
      <dgm:prSet presAssocID="{DBC6BAEC-9ECE-4BBE-AC44-66420E8E9A76}" presName="parentText" presStyleLbl="node1" presStyleIdx="2" presStyleCnt="4">
        <dgm:presLayoutVars>
          <dgm:chMax val="0"/>
          <dgm:bulletEnabled val="1"/>
        </dgm:presLayoutVars>
      </dgm:prSet>
      <dgm:spPr/>
    </dgm:pt>
    <dgm:pt modelId="{39171DE3-67E0-46AB-A221-0634DDB645CC}" type="pres">
      <dgm:prSet presAssocID="{DBC6BAEC-9ECE-4BBE-AC44-66420E8E9A76}" presName="childText" presStyleLbl="revTx" presStyleIdx="2" presStyleCnt="4">
        <dgm:presLayoutVars>
          <dgm:bulletEnabled val="1"/>
        </dgm:presLayoutVars>
      </dgm:prSet>
      <dgm:spPr/>
    </dgm:pt>
    <dgm:pt modelId="{5C44461B-B59A-406F-8274-9152FC814075}" type="pres">
      <dgm:prSet presAssocID="{DF7AD85E-FCBA-48EF-A470-5B22F7696818}" presName="parentText" presStyleLbl="node1" presStyleIdx="3" presStyleCnt="4">
        <dgm:presLayoutVars>
          <dgm:chMax val="0"/>
          <dgm:bulletEnabled val="1"/>
        </dgm:presLayoutVars>
      </dgm:prSet>
      <dgm:spPr/>
    </dgm:pt>
    <dgm:pt modelId="{B95402F7-55C3-456F-AAD3-E642E2AAFB31}" type="pres">
      <dgm:prSet presAssocID="{DF7AD85E-FCBA-48EF-A470-5B22F7696818}" presName="childText" presStyleLbl="revTx" presStyleIdx="3" presStyleCnt="4">
        <dgm:presLayoutVars>
          <dgm:bulletEnabled val="1"/>
        </dgm:presLayoutVars>
      </dgm:prSet>
      <dgm:spPr/>
    </dgm:pt>
  </dgm:ptLst>
  <dgm:cxnLst>
    <dgm:cxn modelId="{80A93F06-9536-4545-9C5E-404A4A0B9647}" type="presOf" srcId="{DF7AD85E-FCBA-48EF-A470-5B22F7696818}" destId="{5C44461B-B59A-406F-8274-9152FC814075}" srcOrd="0" destOrd="0" presId="urn:microsoft.com/office/officeart/2005/8/layout/vList2"/>
    <dgm:cxn modelId="{54A7C715-BD1D-47BB-9E1C-10B6215C28D1}" type="presOf" srcId="{92CD368C-DB44-42E2-BA78-EDA6AAB13A78}" destId="{5EAC9192-17E4-4CAD-B93D-44E1ACFF667C}" srcOrd="0" destOrd="0" presId="urn:microsoft.com/office/officeart/2005/8/layout/vList2"/>
    <dgm:cxn modelId="{04A0C528-BF1D-444A-91FE-A01BD7C49B5C}" type="presOf" srcId="{02FF3688-12DE-4D00-B654-043DF66FA856}" destId="{39171DE3-67E0-46AB-A221-0634DDB645CC}" srcOrd="0" destOrd="0" presId="urn:microsoft.com/office/officeart/2005/8/layout/vList2"/>
    <dgm:cxn modelId="{50BE273B-3F4A-4E8C-AA60-0D46C99E0155}" srcId="{DBC6BAEC-9ECE-4BBE-AC44-66420E8E9A76}" destId="{02FF3688-12DE-4D00-B654-043DF66FA856}" srcOrd="0" destOrd="0" parTransId="{7A096B58-A5E3-4186-8413-6393B8B5F3BF}" sibTransId="{EB0BDCB9-A546-4070-81B5-90F39E4D5DF1}"/>
    <dgm:cxn modelId="{B7EA6B46-D696-4793-A12A-C5CB6872A3AF}" srcId="{DF7AD85E-FCBA-48EF-A470-5B22F7696818}" destId="{7C234580-66E7-4C3B-B4DF-689A3A430791}" srcOrd="0" destOrd="0" parTransId="{B26AA9AA-5335-4190-828B-9E04C25DBBA5}" sibTransId="{083B0C76-D576-4EBF-A05A-B033B98A19E0}"/>
    <dgm:cxn modelId="{C50D7871-1823-4117-9B32-4331876B242B}" srcId="{E1FAC22B-ADE5-43AB-B183-ED5E544BE3FC}" destId="{DBC6BAEC-9ECE-4BBE-AC44-66420E8E9A76}" srcOrd="2" destOrd="0" parTransId="{05507E7B-221C-4F68-B6AC-E2B4B280D555}" sibTransId="{9CF9F4BD-9149-4918-BAD5-5BB08A0602E3}"/>
    <dgm:cxn modelId="{4906A374-54C2-43B8-A55E-719E72A6D695}" srcId="{E1FAC22B-ADE5-43AB-B183-ED5E544BE3FC}" destId="{E7910CB5-B567-455D-88D1-81D1124D1E10}" srcOrd="0" destOrd="0" parTransId="{99923DBE-54EE-4D24-9C97-9B7857BA51CA}" sibTransId="{BD6DB5AB-0A7C-4ACD-9381-FF98D7CA31C3}"/>
    <dgm:cxn modelId="{502E3955-679F-405B-B412-51C20978CAE5}" srcId="{E1FAC22B-ADE5-43AB-B183-ED5E544BE3FC}" destId="{3FF51A51-D6C7-42E0-BFAE-E450DC0F952A}" srcOrd="1" destOrd="0" parTransId="{32EB4BF5-3145-48F1-A88A-C769737201A1}" sibTransId="{E9C37EF9-7979-41D7-B4F6-6F3A6297DC56}"/>
    <dgm:cxn modelId="{51C28455-7098-49D7-9D9C-37A850199E50}" type="presOf" srcId="{E7910CB5-B567-455D-88D1-81D1124D1E10}" destId="{8EF390C1-3265-4DDD-B49A-760B1893FE36}" srcOrd="0" destOrd="0" presId="urn:microsoft.com/office/officeart/2005/8/layout/vList2"/>
    <dgm:cxn modelId="{257BD078-AAA0-49B4-BFED-B080FC96D53B}" type="presOf" srcId="{7C234580-66E7-4C3B-B4DF-689A3A430791}" destId="{B95402F7-55C3-456F-AAD3-E642E2AAFB31}" srcOrd="0" destOrd="0" presId="urn:microsoft.com/office/officeart/2005/8/layout/vList2"/>
    <dgm:cxn modelId="{F61C1084-A4A5-469A-B5CA-5E01EDB19A52}" srcId="{E7910CB5-B567-455D-88D1-81D1124D1E10}" destId="{92CD368C-DB44-42E2-BA78-EDA6AAB13A78}" srcOrd="0" destOrd="0" parTransId="{C11C52C9-2E51-4CFF-A488-DD753EF2250F}" sibTransId="{9D63D576-8A71-415E-8E70-DEEC32F996E2}"/>
    <dgm:cxn modelId="{8BD0FB98-AF0D-4AB7-BEFC-98EBA589D748}" srcId="{E1FAC22B-ADE5-43AB-B183-ED5E544BE3FC}" destId="{DF7AD85E-FCBA-48EF-A470-5B22F7696818}" srcOrd="3" destOrd="0" parTransId="{62D6CF2C-C922-4EDD-AD8F-CACE292FECC6}" sibTransId="{D1B38509-713F-442A-A4F6-7F15A68BA729}"/>
    <dgm:cxn modelId="{042142A1-DF90-458C-B54B-26105EBD5D79}" srcId="{3FF51A51-D6C7-42E0-BFAE-E450DC0F952A}" destId="{5BEF2DCE-34EC-47B5-96EE-1A7F383F0B46}" srcOrd="0" destOrd="0" parTransId="{CA929EE5-A928-48C9-8CA5-5602D5DE84BB}" sibTransId="{539A88E6-71CD-43F0-A795-5CB9591F85D7}"/>
    <dgm:cxn modelId="{E6FD6DCA-E540-4C3A-9679-9708A0E308B9}" type="presOf" srcId="{E1FAC22B-ADE5-43AB-B183-ED5E544BE3FC}" destId="{FB4EE9C0-9DD1-4260-9B4A-3A34D0CEC56A}" srcOrd="0" destOrd="0" presId="urn:microsoft.com/office/officeart/2005/8/layout/vList2"/>
    <dgm:cxn modelId="{29292AD0-7920-41EA-9104-2DA02538AFDD}" type="presOf" srcId="{DBC6BAEC-9ECE-4BBE-AC44-66420E8E9A76}" destId="{30600EF9-86C5-4A45-AB91-AE5A1E745881}" srcOrd="0" destOrd="0" presId="urn:microsoft.com/office/officeart/2005/8/layout/vList2"/>
    <dgm:cxn modelId="{A31A8BDF-8011-4672-B089-0C112D29F047}" type="presOf" srcId="{5BEF2DCE-34EC-47B5-96EE-1A7F383F0B46}" destId="{F924DA74-A80B-47AB-BD16-DF462F08CB1B}" srcOrd="0" destOrd="0" presId="urn:microsoft.com/office/officeart/2005/8/layout/vList2"/>
    <dgm:cxn modelId="{89B917F8-B00B-4FBD-AF86-227B7AAFA2AB}" type="presOf" srcId="{3FF51A51-D6C7-42E0-BFAE-E450DC0F952A}" destId="{1F2901DB-DF26-4D1B-B660-B2FDBF460602}" srcOrd="0" destOrd="0" presId="urn:microsoft.com/office/officeart/2005/8/layout/vList2"/>
    <dgm:cxn modelId="{3B1FA9C3-AF98-465B-9038-87AFE7B0ABE4}" type="presParOf" srcId="{FB4EE9C0-9DD1-4260-9B4A-3A34D0CEC56A}" destId="{8EF390C1-3265-4DDD-B49A-760B1893FE36}" srcOrd="0" destOrd="0" presId="urn:microsoft.com/office/officeart/2005/8/layout/vList2"/>
    <dgm:cxn modelId="{E593A7AD-7F9C-4816-B975-0DC839A9D7BA}" type="presParOf" srcId="{FB4EE9C0-9DD1-4260-9B4A-3A34D0CEC56A}" destId="{5EAC9192-17E4-4CAD-B93D-44E1ACFF667C}" srcOrd="1" destOrd="0" presId="urn:microsoft.com/office/officeart/2005/8/layout/vList2"/>
    <dgm:cxn modelId="{687A7A3B-E530-4C41-ACA7-50F79088B799}" type="presParOf" srcId="{FB4EE9C0-9DD1-4260-9B4A-3A34D0CEC56A}" destId="{1F2901DB-DF26-4D1B-B660-B2FDBF460602}" srcOrd="2" destOrd="0" presId="urn:microsoft.com/office/officeart/2005/8/layout/vList2"/>
    <dgm:cxn modelId="{20E1DC8B-79CA-4AF1-842B-0849F0EEE289}" type="presParOf" srcId="{FB4EE9C0-9DD1-4260-9B4A-3A34D0CEC56A}" destId="{F924DA74-A80B-47AB-BD16-DF462F08CB1B}" srcOrd="3" destOrd="0" presId="urn:microsoft.com/office/officeart/2005/8/layout/vList2"/>
    <dgm:cxn modelId="{E010B355-4CBF-4741-B982-95A3CDD0B239}" type="presParOf" srcId="{FB4EE9C0-9DD1-4260-9B4A-3A34D0CEC56A}" destId="{30600EF9-86C5-4A45-AB91-AE5A1E745881}" srcOrd="4" destOrd="0" presId="urn:microsoft.com/office/officeart/2005/8/layout/vList2"/>
    <dgm:cxn modelId="{CE1A214B-858C-4AE4-86F4-0D98E8A47E6E}" type="presParOf" srcId="{FB4EE9C0-9DD1-4260-9B4A-3A34D0CEC56A}" destId="{39171DE3-67E0-46AB-A221-0634DDB645CC}" srcOrd="5" destOrd="0" presId="urn:microsoft.com/office/officeart/2005/8/layout/vList2"/>
    <dgm:cxn modelId="{4310B77F-BF14-45B9-BB92-349CFE5C29AE}" type="presParOf" srcId="{FB4EE9C0-9DD1-4260-9B4A-3A34D0CEC56A}" destId="{5C44461B-B59A-406F-8274-9152FC814075}" srcOrd="6" destOrd="0" presId="urn:microsoft.com/office/officeart/2005/8/layout/vList2"/>
    <dgm:cxn modelId="{6DDEAE3D-E43B-4E7A-B24A-F28DB5314C01}" type="presParOf" srcId="{FB4EE9C0-9DD1-4260-9B4A-3A34D0CEC56A}" destId="{B95402F7-55C3-456F-AAD3-E642E2AAFB3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C7AA29-CF18-4E7D-ACA5-51790AF6661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934F1BB-DA55-491C-A87E-EE2C0AE9467B}">
      <dgm:prSet/>
      <dgm:spPr/>
      <dgm:t>
        <a:bodyPr/>
        <a:lstStyle/>
        <a:p>
          <a:r>
            <a:rPr lang="en-US" b="1"/>
            <a:t>STEP BY STEP</a:t>
          </a:r>
          <a:endParaRPr lang="en-US"/>
        </a:p>
      </dgm:t>
    </dgm:pt>
    <dgm:pt modelId="{FC08A626-3BA1-42B4-B831-9992A5E8CFFC}" type="parTrans" cxnId="{C5C7914A-F42B-4613-8FBD-94897CE0C647}">
      <dgm:prSet/>
      <dgm:spPr/>
      <dgm:t>
        <a:bodyPr/>
        <a:lstStyle/>
        <a:p>
          <a:endParaRPr lang="en-US"/>
        </a:p>
      </dgm:t>
    </dgm:pt>
    <dgm:pt modelId="{48B595EF-806A-4EBF-9F78-0CCC5FC98B44}" type="sibTrans" cxnId="{C5C7914A-F42B-4613-8FBD-94897CE0C647}">
      <dgm:prSet/>
      <dgm:spPr/>
      <dgm:t>
        <a:bodyPr/>
        <a:lstStyle/>
        <a:p>
          <a:endParaRPr lang="en-US"/>
        </a:p>
      </dgm:t>
    </dgm:pt>
    <dgm:pt modelId="{0C13521A-0564-4B57-987C-FD20EABFA08A}">
      <dgm:prSet/>
      <dgm:spPr/>
      <dgm:t>
        <a:bodyPr/>
        <a:lstStyle/>
        <a:p>
          <a:r>
            <a:rPr lang="en-US" b="1" dirty="0"/>
            <a:t>1. Do not react emotionally</a:t>
          </a:r>
          <a:r>
            <a:rPr lang="en-US" dirty="0"/>
            <a:t>. Avoid sarcasm, raised voice, or visible anger. </a:t>
          </a:r>
        </a:p>
      </dgm:t>
    </dgm:pt>
    <dgm:pt modelId="{AF71C9C2-B32C-4836-9C72-1F7601E822D8}" type="parTrans" cxnId="{55015B79-1452-40D2-9818-9EA4F8AE1857}">
      <dgm:prSet/>
      <dgm:spPr/>
      <dgm:t>
        <a:bodyPr/>
        <a:lstStyle/>
        <a:p>
          <a:endParaRPr lang="en-US"/>
        </a:p>
      </dgm:t>
    </dgm:pt>
    <dgm:pt modelId="{5A6E205C-2A24-472A-985D-B6A869EB1565}" type="sibTrans" cxnId="{55015B79-1452-40D2-9818-9EA4F8AE1857}">
      <dgm:prSet/>
      <dgm:spPr/>
      <dgm:t>
        <a:bodyPr/>
        <a:lstStyle/>
        <a:p>
          <a:endParaRPr lang="en-US"/>
        </a:p>
      </dgm:t>
    </dgm:pt>
    <dgm:pt modelId="{77EA2CB9-558A-4817-9911-89B9806072DE}">
      <dgm:prSet/>
      <dgm:spPr/>
      <dgm:t>
        <a:bodyPr/>
        <a:lstStyle/>
        <a:p>
          <a:r>
            <a:rPr lang="en-US" dirty="0"/>
            <a:t>2. </a:t>
          </a:r>
          <a:r>
            <a:rPr lang="en-US" b="1" dirty="0"/>
            <a:t>Acknowledge the emotion, not the insult</a:t>
          </a:r>
          <a:r>
            <a:rPr lang="en-US" dirty="0"/>
            <a:t>. Example: “I hear that you are frustrated.” </a:t>
          </a:r>
        </a:p>
      </dgm:t>
    </dgm:pt>
    <dgm:pt modelId="{7EB66BFC-C48C-4FD9-8889-C0DAFFE9A157}" type="parTrans" cxnId="{40A21CCF-8096-4A00-8F1B-9B32D38FA9A0}">
      <dgm:prSet/>
      <dgm:spPr/>
      <dgm:t>
        <a:bodyPr/>
        <a:lstStyle/>
        <a:p>
          <a:endParaRPr lang="en-US"/>
        </a:p>
      </dgm:t>
    </dgm:pt>
    <dgm:pt modelId="{759FDB62-16D1-4405-A32D-9690448E7CA8}" type="sibTrans" cxnId="{40A21CCF-8096-4A00-8F1B-9B32D38FA9A0}">
      <dgm:prSet/>
      <dgm:spPr/>
      <dgm:t>
        <a:bodyPr/>
        <a:lstStyle/>
        <a:p>
          <a:endParaRPr lang="en-US"/>
        </a:p>
      </dgm:t>
    </dgm:pt>
    <dgm:pt modelId="{C21352AA-D0D3-4FB9-A519-26048DE1FB27}">
      <dgm:prSet/>
      <dgm:spPr/>
      <dgm:t>
        <a:bodyPr/>
        <a:lstStyle/>
        <a:p>
          <a:r>
            <a:rPr lang="en-US" dirty="0"/>
            <a:t>4. </a:t>
          </a:r>
          <a:r>
            <a:rPr lang="en-US" b="1" dirty="0"/>
            <a:t>Use non-verbal cues </a:t>
          </a:r>
          <a:r>
            <a:rPr lang="en-US" dirty="0"/>
            <a:t>when possible: </a:t>
          </a:r>
        </a:p>
      </dgm:t>
    </dgm:pt>
    <dgm:pt modelId="{CD208B3A-7D89-4DF6-8D26-C574BEB926AF}" type="parTrans" cxnId="{445DE16B-6ACF-4E4D-A6F1-4DBFE26C6CCB}">
      <dgm:prSet/>
      <dgm:spPr/>
      <dgm:t>
        <a:bodyPr/>
        <a:lstStyle/>
        <a:p>
          <a:endParaRPr lang="en-US"/>
        </a:p>
      </dgm:t>
    </dgm:pt>
    <dgm:pt modelId="{720913F3-32EC-4E66-9361-14CD9C1FCF2E}" type="sibTrans" cxnId="{445DE16B-6ACF-4E4D-A6F1-4DBFE26C6CCB}">
      <dgm:prSet/>
      <dgm:spPr/>
      <dgm:t>
        <a:bodyPr/>
        <a:lstStyle/>
        <a:p>
          <a:endParaRPr lang="en-US"/>
        </a:p>
      </dgm:t>
    </dgm:pt>
    <dgm:pt modelId="{40219E1C-8A58-4DA7-8766-B00D96E1FF01}">
      <dgm:prSet/>
      <dgm:spPr/>
      <dgm:t>
        <a:bodyPr/>
        <a:lstStyle/>
        <a:p>
          <a:r>
            <a:rPr lang="en-US" dirty="0"/>
            <a:t>5. Foll</a:t>
          </a:r>
          <a:r>
            <a:rPr lang="en-US" b="1" dirty="0"/>
            <a:t>ow up later </a:t>
          </a:r>
          <a:r>
            <a:rPr lang="en-US" dirty="0"/>
            <a:t>when the student is calm. Address the disrespect, set clear boundaries, and teach alternative ways to express frustration. </a:t>
          </a:r>
        </a:p>
      </dgm:t>
    </dgm:pt>
    <dgm:pt modelId="{51702BB0-37DC-44FF-8120-5E0636120BB4}" type="parTrans" cxnId="{AE7FE713-288B-422C-A0C8-E48198384C83}">
      <dgm:prSet/>
      <dgm:spPr/>
      <dgm:t>
        <a:bodyPr/>
        <a:lstStyle/>
        <a:p>
          <a:endParaRPr lang="en-US"/>
        </a:p>
      </dgm:t>
    </dgm:pt>
    <dgm:pt modelId="{28EE0FE4-790C-419D-80DD-D32FAB2070AF}" type="sibTrans" cxnId="{AE7FE713-288B-422C-A0C8-E48198384C83}">
      <dgm:prSet/>
      <dgm:spPr/>
      <dgm:t>
        <a:bodyPr/>
        <a:lstStyle/>
        <a:p>
          <a:endParaRPr lang="en-US"/>
        </a:p>
      </dgm:t>
    </dgm:pt>
    <dgm:pt modelId="{6E76F778-BB43-4AB8-AB8C-89A1D1DE5E52}">
      <dgm:prSet/>
      <dgm:spPr/>
      <dgm:t>
        <a:bodyPr/>
        <a:lstStyle/>
        <a:p>
          <a:r>
            <a:rPr lang="en-US" dirty="0"/>
            <a:t>3. </a:t>
          </a:r>
          <a:r>
            <a:rPr lang="en-US" b="1" dirty="0"/>
            <a:t>Restate expectations calmly</a:t>
          </a:r>
          <a:r>
            <a:rPr lang="en-US" dirty="0"/>
            <a:t>. Example: “We speak respectfully in this classroom.” </a:t>
          </a:r>
        </a:p>
      </dgm:t>
    </dgm:pt>
    <dgm:pt modelId="{BBB22020-5104-4F1B-B06C-C970788763DA}" type="parTrans" cxnId="{EE90E630-CA2A-4B46-A85C-C61E8736A1CB}">
      <dgm:prSet/>
      <dgm:spPr/>
      <dgm:t>
        <a:bodyPr/>
        <a:lstStyle/>
        <a:p>
          <a:endParaRPr lang="en-US"/>
        </a:p>
      </dgm:t>
    </dgm:pt>
    <dgm:pt modelId="{81C2E92B-CC76-4399-B6B4-EAD0FEABB827}" type="sibTrans" cxnId="{EE90E630-CA2A-4B46-A85C-C61E8736A1CB}">
      <dgm:prSet/>
      <dgm:spPr/>
      <dgm:t>
        <a:bodyPr/>
        <a:lstStyle/>
        <a:p>
          <a:endParaRPr lang="en-US"/>
        </a:p>
      </dgm:t>
    </dgm:pt>
    <dgm:pt modelId="{7F1AB6EF-F58D-4BBC-9913-74E7DCC93778}" type="pres">
      <dgm:prSet presAssocID="{AEC7AA29-CF18-4E7D-ACA5-51790AF66614}" presName="Name0" presStyleCnt="0">
        <dgm:presLayoutVars>
          <dgm:dir/>
          <dgm:resizeHandles val="exact"/>
        </dgm:presLayoutVars>
      </dgm:prSet>
      <dgm:spPr/>
    </dgm:pt>
    <dgm:pt modelId="{7833BA89-112A-4EE4-A6AB-6FFE395A3E78}" type="pres">
      <dgm:prSet presAssocID="{4934F1BB-DA55-491C-A87E-EE2C0AE9467B}" presName="node" presStyleLbl="node1" presStyleIdx="0" presStyleCnt="6">
        <dgm:presLayoutVars>
          <dgm:bulletEnabled val="1"/>
        </dgm:presLayoutVars>
      </dgm:prSet>
      <dgm:spPr/>
    </dgm:pt>
    <dgm:pt modelId="{4217CCEC-D96A-4508-BF24-D51B1F5865AB}" type="pres">
      <dgm:prSet presAssocID="{48B595EF-806A-4EBF-9F78-0CCC5FC98B44}" presName="sibTrans" presStyleLbl="sibTrans1D1" presStyleIdx="0" presStyleCnt="5"/>
      <dgm:spPr/>
    </dgm:pt>
    <dgm:pt modelId="{DE42EB82-29DF-4344-910D-1197CDDFFDEE}" type="pres">
      <dgm:prSet presAssocID="{48B595EF-806A-4EBF-9F78-0CCC5FC98B44}" presName="connectorText" presStyleLbl="sibTrans1D1" presStyleIdx="0" presStyleCnt="5"/>
      <dgm:spPr/>
    </dgm:pt>
    <dgm:pt modelId="{9D2FF18C-4FF2-4A1B-A53D-47E2833DABA8}" type="pres">
      <dgm:prSet presAssocID="{0C13521A-0564-4B57-987C-FD20EABFA08A}" presName="node" presStyleLbl="node1" presStyleIdx="1" presStyleCnt="6">
        <dgm:presLayoutVars>
          <dgm:bulletEnabled val="1"/>
        </dgm:presLayoutVars>
      </dgm:prSet>
      <dgm:spPr/>
    </dgm:pt>
    <dgm:pt modelId="{EF97A6F4-5DB7-46CC-BDE7-9534CC728B18}" type="pres">
      <dgm:prSet presAssocID="{5A6E205C-2A24-472A-985D-B6A869EB1565}" presName="sibTrans" presStyleLbl="sibTrans1D1" presStyleIdx="1" presStyleCnt="5"/>
      <dgm:spPr/>
    </dgm:pt>
    <dgm:pt modelId="{2F59E681-C647-4076-AF83-34A4F3329293}" type="pres">
      <dgm:prSet presAssocID="{5A6E205C-2A24-472A-985D-B6A869EB1565}" presName="connectorText" presStyleLbl="sibTrans1D1" presStyleIdx="1" presStyleCnt="5"/>
      <dgm:spPr/>
    </dgm:pt>
    <dgm:pt modelId="{5EA90A34-E415-41CF-B6CE-F63793FAEB48}" type="pres">
      <dgm:prSet presAssocID="{77EA2CB9-558A-4817-9911-89B9806072DE}" presName="node" presStyleLbl="node1" presStyleIdx="2" presStyleCnt="6">
        <dgm:presLayoutVars>
          <dgm:bulletEnabled val="1"/>
        </dgm:presLayoutVars>
      </dgm:prSet>
      <dgm:spPr/>
    </dgm:pt>
    <dgm:pt modelId="{A45483C9-E64B-462C-BB7C-97CEA9778925}" type="pres">
      <dgm:prSet presAssocID="{759FDB62-16D1-4405-A32D-9690448E7CA8}" presName="sibTrans" presStyleLbl="sibTrans1D1" presStyleIdx="2" presStyleCnt="5"/>
      <dgm:spPr/>
    </dgm:pt>
    <dgm:pt modelId="{78519519-46F4-40EE-93A4-005CD812C5EE}" type="pres">
      <dgm:prSet presAssocID="{759FDB62-16D1-4405-A32D-9690448E7CA8}" presName="connectorText" presStyleLbl="sibTrans1D1" presStyleIdx="2" presStyleCnt="5"/>
      <dgm:spPr/>
    </dgm:pt>
    <dgm:pt modelId="{8A1B9326-66E1-460A-8DF9-FA4ACB3633E0}" type="pres">
      <dgm:prSet presAssocID="{6E76F778-BB43-4AB8-AB8C-89A1D1DE5E52}" presName="node" presStyleLbl="node1" presStyleIdx="3" presStyleCnt="6">
        <dgm:presLayoutVars>
          <dgm:bulletEnabled val="1"/>
        </dgm:presLayoutVars>
      </dgm:prSet>
      <dgm:spPr/>
    </dgm:pt>
    <dgm:pt modelId="{C7AF4374-2DA9-40A2-9EC4-85AC727E0C37}" type="pres">
      <dgm:prSet presAssocID="{81C2E92B-CC76-4399-B6B4-EAD0FEABB827}" presName="sibTrans" presStyleLbl="sibTrans1D1" presStyleIdx="3" presStyleCnt="5"/>
      <dgm:spPr/>
    </dgm:pt>
    <dgm:pt modelId="{9DCFB704-0FC5-4C6D-AA95-5C8F9FEEE580}" type="pres">
      <dgm:prSet presAssocID="{81C2E92B-CC76-4399-B6B4-EAD0FEABB827}" presName="connectorText" presStyleLbl="sibTrans1D1" presStyleIdx="3" presStyleCnt="5"/>
      <dgm:spPr/>
    </dgm:pt>
    <dgm:pt modelId="{8B8A6354-CFAC-40A0-AE6D-FE3B51FF8862}" type="pres">
      <dgm:prSet presAssocID="{C21352AA-D0D3-4FB9-A519-26048DE1FB27}" presName="node" presStyleLbl="node1" presStyleIdx="4" presStyleCnt="6">
        <dgm:presLayoutVars>
          <dgm:bulletEnabled val="1"/>
        </dgm:presLayoutVars>
      </dgm:prSet>
      <dgm:spPr/>
    </dgm:pt>
    <dgm:pt modelId="{4872E305-12F9-43B1-83FB-9A1CFC19C8D7}" type="pres">
      <dgm:prSet presAssocID="{720913F3-32EC-4E66-9361-14CD9C1FCF2E}" presName="sibTrans" presStyleLbl="sibTrans1D1" presStyleIdx="4" presStyleCnt="5"/>
      <dgm:spPr/>
    </dgm:pt>
    <dgm:pt modelId="{95EFFE51-9A61-4EA6-9A5D-0B930891AD42}" type="pres">
      <dgm:prSet presAssocID="{720913F3-32EC-4E66-9361-14CD9C1FCF2E}" presName="connectorText" presStyleLbl="sibTrans1D1" presStyleIdx="4" presStyleCnt="5"/>
      <dgm:spPr/>
    </dgm:pt>
    <dgm:pt modelId="{08171A84-3E3E-49C2-B531-07A97DAA5144}" type="pres">
      <dgm:prSet presAssocID="{40219E1C-8A58-4DA7-8766-B00D96E1FF01}" presName="node" presStyleLbl="node1" presStyleIdx="5" presStyleCnt="6">
        <dgm:presLayoutVars>
          <dgm:bulletEnabled val="1"/>
        </dgm:presLayoutVars>
      </dgm:prSet>
      <dgm:spPr/>
    </dgm:pt>
  </dgm:ptLst>
  <dgm:cxnLst>
    <dgm:cxn modelId="{54CF6A04-80FE-44B0-AD74-B5819F3FEB34}" type="presOf" srcId="{720913F3-32EC-4E66-9361-14CD9C1FCF2E}" destId="{95EFFE51-9A61-4EA6-9A5D-0B930891AD42}" srcOrd="1" destOrd="0" presId="urn:microsoft.com/office/officeart/2016/7/layout/RepeatingBendingProcessNew"/>
    <dgm:cxn modelId="{AE7FE713-288B-422C-A0C8-E48198384C83}" srcId="{AEC7AA29-CF18-4E7D-ACA5-51790AF66614}" destId="{40219E1C-8A58-4DA7-8766-B00D96E1FF01}" srcOrd="5" destOrd="0" parTransId="{51702BB0-37DC-44FF-8120-5E0636120BB4}" sibTransId="{28EE0FE4-790C-419D-80DD-D32FAB2070AF}"/>
    <dgm:cxn modelId="{65BC8815-3FA1-4681-A805-949210B5646F}" type="presOf" srcId="{759FDB62-16D1-4405-A32D-9690448E7CA8}" destId="{78519519-46F4-40EE-93A4-005CD812C5EE}" srcOrd="1" destOrd="0" presId="urn:microsoft.com/office/officeart/2016/7/layout/RepeatingBendingProcessNew"/>
    <dgm:cxn modelId="{5E1C0F18-6F66-431C-9411-89C5D153591E}" type="presOf" srcId="{759FDB62-16D1-4405-A32D-9690448E7CA8}" destId="{A45483C9-E64B-462C-BB7C-97CEA9778925}" srcOrd="0" destOrd="0" presId="urn:microsoft.com/office/officeart/2016/7/layout/RepeatingBendingProcessNew"/>
    <dgm:cxn modelId="{75D52E2C-0921-4DBE-A8EB-A1803CD7E5EE}" type="presOf" srcId="{40219E1C-8A58-4DA7-8766-B00D96E1FF01}" destId="{08171A84-3E3E-49C2-B531-07A97DAA5144}" srcOrd="0" destOrd="0" presId="urn:microsoft.com/office/officeart/2016/7/layout/RepeatingBendingProcessNew"/>
    <dgm:cxn modelId="{EE90E630-CA2A-4B46-A85C-C61E8736A1CB}" srcId="{AEC7AA29-CF18-4E7D-ACA5-51790AF66614}" destId="{6E76F778-BB43-4AB8-AB8C-89A1D1DE5E52}" srcOrd="3" destOrd="0" parTransId="{BBB22020-5104-4F1B-B06C-C970788763DA}" sibTransId="{81C2E92B-CC76-4399-B6B4-EAD0FEABB827}"/>
    <dgm:cxn modelId="{DFE12037-4F98-41E8-AD48-24D7FD5E23E8}" type="presOf" srcId="{48B595EF-806A-4EBF-9F78-0CCC5FC98B44}" destId="{DE42EB82-29DF-4344-910D-1197CDDFFDEE}" srcOrd="1" destOrd="0" presId="urn:microsoft.com/office/officeart/2016/7/layout/RepeatingBendingProcessNew"/>
    <dgm:cxn modelId="{B7E5C25D-A07F-465C-A9A3-B7AEDE3AE8BE}" type="presOf" srcId="{0C13521A-0564-4B57-987C-FD20EABFA08A}" destId="{9D2FF18C-4FF2-4A1B-A53D-47E2833DABA8}" srcOrd="0" destOrd="0" presId="urn:microsoft.com/office/officeart/2016/7/layout/RepeatingBendingProcessNew"/>
    <dgm:cxn modelId="{BF142345-60AC-4E65-8889-AE80658CB86D}" type="presOf" srcId="{6E76F778-BB43-4AB8-AB8C-89A1D1DE5E52}" destId="{8A1B9326-66E1-460A-8DF9-FA4ACB3633E0}" srcOrd="0" destOrd="0" presId="urn:microsoft.com/office/officeart/2016/7/layout/RepeatingBendingProcessNew"/>
    <dgm:cxn modelId="{288D3769-F921-40F3-B386-E4836A00ADB4}" type="presOf" srcId="{77EA2CB9-558A-4817-9911-89B9806072DE}" destId="{5EA90A34-E415-41CF-B6CE-F63793FAEB48}" srcOrd="0" destOrd="0" presId="urn:microsoft.com/office/officeart/2016/7/layout/RepeatingBendingProcessNew"/>
    <dgm:cxn modelId="{C5C7914A-F42B-4613-8FBD-94897CE0C647}" srcId="{AEC7AA29-CF18-4E7D-ACA5-51790AF66614}" destId="{4934F1BB-DA55-491C-A87E-EE2C0AE9467B}" srcOrd="0" destOrd="0" parTransId="{FC08A626-3BA1-42B4-B831-9992A5E8CFFC}" sibTransId="{48B595EF-806A-4EBF-9F78-0CCC5FC98B44}"/>
    <dgm:cxn modelId="{445DE16B-6ACF-4E4D-A6F1-4DBFE26C6CCB}" srcId="{AEC7AA29-CF18-4E7D-ACA5-51790AF66614}" destId="{C21352AA-D0D3-4FB9-A519-26048DE1FB27}" srcOrd="4" destOrd="0" parTransId="{CD208B3A-7D89-4DF6-8D26-C574BEB926AF}" sibTransId="{720913F3-32EC-4E66-9361-14CD9C1FCF2E}"/>
    <dgm:cxn modelId="{050A304D-8B92-4565-98EE-61E6B76D0574}" type="presOf" srcId="{4934F1BB-DA55-491C-A87E-EE2C0AE9467B}" destId="{7833BA89-112A-4EE4-A6AB-6FFE395A3E78}" srcOrd="0" destOrd="0" presId="urn:microsoft.com/office/officeart/2016/7/layout/RepeatingBendingProcessNew"/>
    <dgm:cxn modelId="{8D152C73-7B9C-44C2-B051-92C98802F0D6}" type="presOf" srcId="{5A6E205C-2A24-472A-985D-B6A869EB1565}" destId="{2F59E681-C647-4076-AF83-34A4F3329293}" srcOrd="1" destOrd="0" presId="urn:microsoft.com/office/officeart/2016/7/layout/RepeatingBendingProcessNew"/>
    <dgm:cxn modelId="{55015B79-1452-40D2-9818-9EA4F8AE1857}" srcId="{AEC7AA29-CF18-4E7D-ACA5-51790AF66614}" destId="{0C13521A-0564-4B57-987C-FD20EABFA08A}" srcOrd="1" destOrd="0" parTransId="{AF71C9C2-B32C-4836-9C72-1F7601E822D8}" sibTransId="{5A6E205C-2A24-472A-985D-B6A869EB1565}"/>
    <dgm:cxn modelId="{8B1B448B-4FF4-488A-A48E-13090D592583}" type="presOf" srcId="{81C2E92B-CC76-4399-B6B4-EAD0FEABB827}" destId="{9DCFB704-0FC5-4C6D-AA95-5C8F9FEEE580}" srcOrd="1" destOrd="0" presId="urn:microsoft.com/office/officeart/2016/7/layout/RepeatingBendingProcessNew"/>
    <dgm:cxn modelId="{D453298C-D59D-41AF-802B-AA26887DA2FB}" type="presOf" srcId="{720913F3-32EC-4E66-9361-14CD9C1FCF2E}" destId="{4872E305-12F9-43B1-83FB-9A1CFC19C8D7}" srcOrd="0" destOrd="0" presId="urn:microsoft.com/office/officeart/2016/7/layout/RepeatingBendingProcessNew"/>
    <dgm:cxn modelId="{2482B6B3-68E6-4C76-8231-4A2336E91316}" type="presOf" srcId="{AEC7AA29-CF18-4E7D-ACA5-51790AF66614}" destId="{7F1AB6EF-F58D-4BBC-9913-74E7DCC93778}" srcOrd="0" destOrd="0" presId="urn:microsoft.com/office/officeart/2016/7/layout/RepeatingBendingProcessNew"/>
    <dgm:cxn modelId="{662FFCB3-86A9-40D5-9064-AECF0EF2E20F}" type="presOf" srcId="{48B595EF-806A-4EBF-9F78-0CCC5FC98B44}" destId="{4217CCEC-D96A-4508-BF24-D51B1F5865AB}" srcOrd="0" destOrd="0" presId="urn:microsoft.com/office/officeart/2016/7/layout/RepeatingBendingProcessNew"/>
    <dgm:cxn modelId="{D49CC8B4-1C54-4133-AE0A-9E56757C118D}" type="presOf" srcId="{C21352AA-D0D3-4FB9-A519-26048DE1FB27}" destId="{8B8A6354-CFAC-40A0-AE6D-FE3B51FF8862}" srcOrd="0" destOrd="0" presId="urn:microsoft.com/office/officeart/2016/7/layout/RepeatingBendingProcessNew"/>
    <dgm:cxn modelId="{371F3BCE-DCAE-4C02-9772-83E46A2E2AF5}" type="presOf" srcId="{5A6E205C-2A24-472A-985D-B6A869EB1565}" destId="{EF97A6F4-5DB7-46CC-BDE7-9534CC728B18}" srcOrd="0" destOrd="0" presId="urn:microsoft.com/office/officeart/2016/7/layout/RepeatingBendingProcessNew"/>
    <dgm:cxn modelId="{40A21CCF-8096-4A00-8F1B-9B32D38FA9A0}" srcId="{AEC7AA29-CF18-4E7D-ACA5-51790AF66614}" destId="{77EA2CB9-558A-4817-9911-89B9806072DE}" srcOrd="2" destOrd="0" parTransId="{7EB66BFC-C48C-4FD9-8889-C0DAFFE9A157}" sibTransId="{759FDB62-16D1-4405-A32D-9690448E7CA8}"/>
    <dgm:cxn modelId="{250FE3CF-3B04-4B59-961C-255484E961A7}" type="presOf" srcId="{81C2E92B-CC76-4399-B6B4-EAD0FEABB827}" destId="{C7AF4374-2DA9-40A2-9EC4-85AC727E0C37}" srcOrd="0" destOrd="0" presId="urn:microsoft.com/office/officeart/2016/7/layout/RepeatingBendingProcessNew"/>
    <dgm:cxn modelId="{4646E703-E16B-42F4-975E-A6D73B8F97A5}" type="presParOf" srcId="{7F1AB6EF-F58D-4BBC-9913-74E7DCC93778}" destId="{7833BA89-112A-4EE4-A6AB-6FFE395A3E78}" srcOrd="0" destOrd="0" presId="urn:microsoft.com/office/officeart/2016/7/layout/RepeatingBendingProcessNew"/>
    <dgm:cxn modelId="{FE4BA6A1-CA26-4002-B038-BA0AEEC541B5}" type="presParOf" srcId="{7F1AB6EF-F58D-4BBC-9913-74E7DCC93778}" destId="{4217CCEC-D96A-4508-BF24-D51B1F5865AB}" srcOrd="1" destOrd="0" presId="urn:microsoft.com/office/officeart/2016/7/layout/RepeatingBendingProcessNew"/>
    <dgm:cxn modelId="{062FAB0B-4DD4-4937-9124-2B40C11B8CF2}" type="presParOf" srcId="{4217CCEC-D96A-4508-BF24-D51B1F5865AB}" destId="{DE42EB82-29DF-4344-910D-1197CDDFFDEE}" srcOrd="0" destOrd="0" presId="urn:microsoft.com/office/officeart/2016/7/layout/RepeatingBendingProcessNew"/>
    <dgm:cxn modelId="{73DBD96D-79C2-44E8-B2B5-A0D38B403E99}" type="presParOf" srcId="{7F1AB6EF-F58D-4BBC-9913-74E7DCC93778}" destId="{9D2FF18C-4FF2-4A1B-A53D-47E2833DABA8}" srcOrd="2" destOrd="0" presId="urn:microsoft.com/office/officeart/2016/7/layout/RepeatingBendingProcessNew"/>
    <dgm:cxn modelId="{59C94953-AD96-4365-9FFA-6ADD3D4E4B30}" type="presParOf" srcId="{7F1AB6EF-F58D-4BBC-9913-74E7DCC93778}" destId="{EF97A6F4-5DB7-46CC-BDE7-9534CC728B18}" srcOrd="3" destOrd="0" presId="urn:microsoft.com/office/officeart/2016/7/layout/RepeatingBendingProcessNew"/>
    <dgm:cxn modelId="{A2EE44F6-0227-4363-9B8F-3B61BAD0D0FC}" type="presParOf" srcId="{EF97A6F4-5DB7-46CC-BDE7-9534CC728B18}" destId="{2F59E681-C647-4076-AF83-34A4F3329293}" srcOrd="0" destOrd="0" presId="urn:microsoft.com/office/officeart/2016/7/layout/RepeatingBendingProcessNew"/>
    <dgm:cxn modelId="{11A022BB-F97F-4F23-ABDC-3626A6A30361}" type="presParOf" srcId="{7F1AB6EF-F58D-4BBC-9913-74E7DCC93778}" destId="{5EA90A34-E415-41CF-B6CE-F63793FAEB48}" srcOrd="4" destOrd="0" presId="urn:microsoft.com/office/officeart/2016/7/layout/RepeatingBendingProcessNew"/>
    <dgm:cxn modelId="{BD316D86-ABC2-4F15-AA5B-0A5848000052}" type="presParOf" srcId="{7F1AB6EF-F58D-4BBC-9913-74E7DCC93778}" destId="{A45483C9-E64B-462C-BB7C-97CEA9778925}" srcOrd="5" destOrd="0" presId="urn:microsoft.com/office/officeart/2016/7/layout/RepeatingBendingProcessNew"/>
    <dgm:cxn modelId="{28B11C87-947B-4C37-BC05-5B266F6A0BC1}" type="presParOf" srcId="{A45483C9-E64B-462C-BB7C-97CEA9778925}" destId="{78519519-46F4-40EE-93A4-005CD812C5EE}" srcOrd="0" destOrd="0" presId="urn:microsoft.com/office/officeart/2016/7/layout/RepeatingBendingProcessNew"/>
    <dgm:cxn modelId="{1BC8134E-A505-4652-96E4-2A784ACF0929}" type="presParOf" srcId="{7F1AB6EF-F58D-4BBC-9913-74E7DCC93778}" destId="{8A1B9326-66E1-460A-8DF9-FA4ACB3633E0}" srcOrd="6" destOrd="0" presId="urn:microsoft.com/office/officeart/2016/7/layout/RepeatingBendingProcessNew"/>
    <dgm:cxn modelId="{2A8B4E33-9438-484B-A54E-318D5098FCD4}" type="presParOf" srcId="{7F1AB6EF-F58D-4BBC-9913-74E7DCC93778}" destId="{C7AF4374-2DA9-40A2-9EC4-85AC727E0C37}" srcOrd="7" destOrd="0" presId="urn:microsoft.com/office/officeart/2016/7/layout/RepeatingBendingProcessNew"/>
    <dgm:cxn modelId="{4726DE8C-668E-4872-A573-C6E1FF61123B}" type="presParOf" srcId="{C7AF4374-2DA9-40A2-9EC4-85AC727E0C37}" destId="{9DCFB704-0FC5-4C6D-AA95-5C8F9FEEE580}" srcOrd="0" destOrd="0" presId="urn:microsoft.com/office/officeart/2016/7/layout/RepeatingBendingProcessNew"/>
    <dgm:cxn modelId="{340C6D73-7045-445E-AEA6-572A7A28101E}" type="presParOf" srcId="{7F1AB6EF-F58D-4BBC-9913-74E7DCC93778}" destId="{8B8A6354-CFAC-40A0-AE6D-FE3B51FF8862}" srcOrd="8" destOrd="0" presId="urn:microsoft.com/office/officeart/2016/7/layout/RepeatingBendingProcessNew"/>
    <dgm:cxn modelId="{E1E16C1E-AC23-4467-A2E3-2CCE35C316D3}" type="presParOf" srcId="{7F1AB6EF-F58D-4BBC-9913-74E7DCC93778}" destId="{4872E305-12F9-43B1-83FB-9A1CFC19C8D7}" srcOrd="9" destOrd="0" presId="urn:microsoft.com/office/officeart/2016/7/layout/RepeatingBendingProcessNew"/>
    <dgm:cxn modelId="{C9C3952A-200B-455C-8699-C00C03D52967}" type="presParOf" srcId="{4872E305-12F9-43B1-83FB-9A1CFC19C8D7}" destId="{95EFFE51-9A61-4EA6-9A5D-0B930891AD42}" srcOrd="0" destOrd="0" presId="urn:microsoft.com/office/officeart/2016/7/layout/RepeatingBendingProcessNew"/>
    <dgm:cxn modelId="{5DC073B0-9984-430D-AFAF-0F8EEBB1EAF4}" type="presParOf" srcId="{7F1AB6EF-F58D-4BBC-9913-74E7DCC93778}" destId="{08171A84-3E3E-49C2-B531-07A97DAA514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1CEB71-6058-4F67-BD20-A70E907834D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B80F22D-743E-4C26-9B79-750252AAD2CE}">
      <dgm:prSet/>
      <dgm:spPr/>
      <dgm:t>
        <a:bodyPr/>
        <a:lstStyle/>
        <a:p>
          <a:pPr>
            <a:lnSpc>
              <a:spcPct val="100000"/>
            </a:lnSpc>
          </a:pPr>
          <a:r>
            <a:rPr lang="en-US" dirty="0"/>
            <a:t>In some situations, behavior may escalate into aggression, property destruction, or unsafe actions. These moments require a safety-first approach.</a:t>
          </a:r>
        </a:p>
      </dgm:t>
    </dgm:pt>
    <dgm:pt modelId="{4D745355-A996-41D0-BB1B-DB97C3816AFC}" type="parTrans" cxnId="{E62EBB4F-5E6C-4AD2-88B3-8003B7C0A4B3}">
      <dgm:prSet/>
      <dgm:spPr/>
      <dgm:t>
        <a:bodyPr/>
        <a:lstStyle/>
        <a:p>
          <a:endParaRPr lang="en-US"/>
        </a:p>
      </dgm:t>
    </dgm:pt>
    <dgm:pt modelId="{C6F5FAA3-FC75-4278-BD5B-D468880DC63B}" type="sibTrans" cxnId="{E62EBB4F-5E6C-4AD2-88B3-8003B7C0A4B3}">
      <dgm:prSet/>
      <dgm:spPr/>
      <dgm:t>
        <a:bodyPr/>
        <a:lstStyle/>
        <a:p>
          <a:endParaRPr lang="en-US"/>
        </a:p>
      </dgm:t>
    </dgm:pt>
    <dgm:pt modelId="{A0EBD92C-C19A-4514-9E28-CB62745613CE}" type="pres">
      <dgm:prSet presAssocID="{151CEB71-6058-4F67-BD20-A70E907834D7}" presName="root" presStyleCnt="0">
        <dgm:presLayoutVars>
          <dgm:dir/>
          <dgm:resizeHandles val="exact"/>
        </dgm:presLayoutVars>
      </dgm:prSet>
      <dgm:spPr/>
    </dgm:pt>
    <dgm:pt modelId="{C0176065-4D07-428A-A433-98F8A848B236}" type="pres">
      <dgm:prSet presAssocID="{5B80F22D-743E-4C26-9B79-750252AAD2CE}" presName="compNode" presStyleCnt="0"/>
      <dgm:spPr/>
    </dgm:pt>
    <dgm:pt modelId="{4CAC96F4-C72D-4C2A-BB2F-B8F22C51AB54}" type="pres">
      <dgm:prSet presAssocID="{5B80F22D-743E-4C26-9B79-750252AAD2CE}" presName="iconRect" presStyleLbl="node1" presStyleIdx="0" presStyleCnt="1" custScaleX="28489" custScaleY="10840"/>
      <dgm:spPr/>
    </dgm:pt>
    <dgm:pt modelId="{6BDED7BA-93B9-4570-9228-46C983D0F5FC}" type="pres">
      <dgm:prSet presAssocID="{5B80F22D-743E-4C26-9B79-750252AAD2CE}" presName="spaceRect" presStyleCnt="0"/>
      <dgm:spPr/>
    </dgm:pt>
    <dgm:pt modelId="{F186E64B-C111-4232-915B-B4D64AA52906}" type="pres">
      <dgm:prSet presAssocID="{5B80F22D-743E-4C26-9B79-750252AAD2CE}" presName="textRect" presStyleLbl="revTx" presStyleIdx="0" presStyleCnt="1" custScaleX="519183" custScaleY="445820">
        <dgm:presLayoutVars>
          <dgm:chMax val="1"/>
          <dgm:chPref val="1"/>
        </dgm:presLayoutVars>
      </dgm:prSet>
      <dgm:spPr/>
    </dgm:pt>
  </dgm:ptLst>
  <dgm:cxnLst>
    <dgm:cxn modelId="{7BDEB51D-92BC-4F60-A1C8-65F4582A277D}" type="presOf" srcId="{151CEB71-6058-4F67-BD20-A70E907834D7}" destId="{A0EBD92C-C19A-4514-9E28-CB62745613CE}" srcOrd="0" destOrd="0" presId="urn:microsoft.com/office/officeart/2018/2/layout/IconLabelList"/>
    <dgm:cxn modelId="{354FA928-AE5F-4612-9D94-1B19BD88B015}" type="presOf" srcId="{5B80F22D-743E-4C26-9B79-750252AAD2CE}" destId="{F186E64B-C111-4232-915B-B4D64AA52906}" srcOrd="0" destOrd="0" presId="urn:microsoft.com/office/officeart/2018/2/layout/IconLabelList"/>
    <dgm:cxn modelId="{E62EBB4F-5E6C-4AD2-88B3-8003B7C0A4B3}" srcId="{151CEB71-6058-4F67-BD20-A70E907834D7}" destId="{5B80F22D-743E-4C26-9B79-750252AAD2CE}" srcOrd="0" destOrd="0" parTransId="{4D745355-A996-41D0-BB1B-DB97C3816AFC}" sibTransId="{C6F5FAA3-FC75-4278-BD5B-D468880DC63B}"/>
    <dgm:cxn modelId="{89306F9A-3611-4B0B-826E-8AABE6B19D41}" type="presParOf" srcId="{A0EBD92C-C19A-4514-9E28-CB62745613CE}" destId="{C0176065-4D07-428A-A433-98F8A848B236}" srcOrd="0" destOrd="0" presId="urn:microsoft.com/office/officeart/2018/2/layout/IconLabelList"/>
    <dgm:cxn modelId="{A9F7240F-BF20-48EB-9435-876EBD11A5A0}" type="presParOf" srcId="{C0176065-4D07-428A-A433-98F8A848B236}" destId="{4CAC96F4-C72D-4C2A-BB2F-B8F22C51AB54}" srcOrd="0" destOrd="0" presId="urn:microsoft.com/office/officeart/2018/2/layout/IconLabelList"/>
    <dgm:cxn modelId="{FADA49F9-7AE6-4FD3-8E40-B9AC0588FF64}" type="presParOf" srcId="{C0176065-4D07-428A-A433-98F8A848B236}" destId="{6BDED7BA-93B9-4570-9228-46C983D0F5FC}" srcOrd="1" destOrd="0" presId="urn:microsoft.com/office/officeart/2018/2/layout/IconLabelList"/>
    <dgm:cxn modelId="{75E26AB9-A260-4942-9E50-9F15C1DBC608}" type="presParOf" srcId="{C0176065-4D07-428A-A433-98F8A848B236}" destId="{F186E64B-C111-4232-915B-B4D64AA5290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EC7AA29-CF18-4E7D-ACA5-51790AF6661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934F1BB-DA55-491C-A87E-EE2C0AE9467B}">
      <dgm:prSet/>
      <dgm:spPr/>
      <dgm:t>
        <a:bodyPr/>
        <a:lstStyle/>
        <a:p>
          <a:r>
            <a:rPr lang="en-US" b="1"/>
            <a:t>STEP BY STEP</a:t>
          </a:r>
          <a:endParaRPr lang="en-US"/>
        </a:p>
      </dgm:t>
    </dgm:pt>
    <dgm:pt modelId="{FC08A626-3BA1-42B4-B831-9992A5E8CFFC}" type="parTrans" cxnId="{C5C7914A-F42B-4613-8FBD-94897CE0C647}">
      <dgm:prSet/>
      <dgm:spPr/>
      <dgm:t>
        <a:bodyPr/>
        <a:lstStyle/>
        <a:p>
          <a:endParaRPr lang="en-US"/>
        </a:p>
      </dgm:t>
    </dgm:pt>
    <dgm:pt modelId="{48B595EF-806A-4EBF-9F78-0CCC5FC98B44}" type="sibTrans" cxnId="{C5C7914A-F42B-4613-8FBD-94897CE0C647}">
      <dgm:prSet/>
      <dgm:spPr/>
      <dgm:t>
        <a:bodyPr/>
        <a:lstStyle/>
        <a:p>
          <a:endParaRPr lang="en-US"/>
        </a:p>
      </dgm:t>
    </dgm:pt>
    <dgm:pt modelId="{0C13521A-0564-4B57-987C-FD20EABFA08A}">
      <dgm:prSet/>
      <dgm:spPr/>
      <dgm:t>
        <a:bodyPr/>
        <a:lstStyle/>
        <a:p>
          <a:r>
            <a:rPr lang="en-US" b="1" dirty="0"/>
            <a:t>1. Ensure safety immediately. Move peers away from potential danger zones. </a:t>
          </a:r>
          <a:endParaRPr lang="en-US" dirty="0"/>
        </a:p>
      </dgm:t>
    </dgm:pt>
    <dgm:pt modelId="{AF71C9C2-B32C-4836-9C72-1F7601E822D8}" type="parTrans" cxnId="{55015B79-1452-40D2-9818-9EA4F8AE1857}">
      <dgm:prSet/>
      <dgm:spPr/>
      <dgm:t>
        <a:bodyPr/>
        <a:lstStyle/>
        <a:p>
          <a:endParaRPr lang="en-US"/>
        </a:p>
      </dgm:t>
    </dgm:pt>
    <dgm:pt modelId="{5A6E205C-2A24-472A-985D-B6A869EB1565}" type="sibTrans" cxnId="{55015B79-1452-40D2-9818-9EA4F8AE1857}">
      <dgm:prSet/>
      <dgm:spPr/>
      <dgm:t>
        <a:bodyPr/>
        <a:lstStyle/>
        <a:p>
          <a:endParaRPr lang="en-US"/>
        </a:p>
      </dgm:t>
    </dgm:pt>
    <dgm:pt modelId="{C21352AA-D0D3-4FB9-A519-26048DE1FB27}">
      <dgm:prSet/>
      <dgm:spPr/>
      <dgm:t>
        <a:bodyPr/>
        <a:lstStyle/>
        <a:p>
          <a:r>
            <a:rPr lang="en-US" dirty="0"/>
            <a:t>4. Call for support promptly if the situation does not de-escalate.</a:t>
          </a:r>
        </a:p>
      </dgm:t>
    </dgm:pt>
    <dgm:pt modelId="{CD208B3A-7D89-4DF6-8D26-C574BEB926AF}" type="parTrans" cxnId="{445DE16B-6ACF-4E4D-A6F1-4DBFE26C6CCB}">
      <dgm:prSet/>
      <dgm:spPr/>
      <dgm:t>
        <a:bodyPr/>
        <a:lstStyle/>
        <a:p>
          <a:endParaRPr lang="en-US"/>
        </a:p>
      </dgm:t>
    </dgm:pt>
    <dgm:pt modelId="{720913F3-32EC-4E66-9361-14CD9C1FCF2E}" type="sibTrans" cxnId="{445DE16B-6ACF-4E4D-A6F1-4DBFE26C6CCB}">
      <dgm:prSet/>
      <dgm:spPr/>
      <dgm:t>
        <a:bodyPr/>
        <a:lstStyle/>
        <a:p>
          <a:endParaRPr lang="en-US"/>
        </a:p>
      </dgm:t>
    </dgm:pt>
    <dgm:pt modelId="{40219E1C-8A58-4DA7-8766-B00D96E1FF01}">
      <dgm:prSet/>
      <dgm:spPr/>
      <dgm:t>
        <a:bodyPr/>
        <a:lstStyle/>
        <a:p>
          <a:r>
            <a:rPr lang="en-US" dirty="0"/>
            <a:t>5. Debrief after the crisis with the student, support staff, and the class if necessary. Adjust the crisis plan based on what happened.</a:t>
          </a:r>
        </a:p>
      </dgm:t>
    </dgm:pt>
    <dgm:pt modelId="{51702BB0-37DC-44FF-8120-5E0636120BB4}" type="parTrans" cxnId="{AE7FE713-288B-422C-A0C8-E48198384C83}">
      <dgm:prSet/>
      <dgm:spPr/>
      <dgm:t>
        <a:bodyPr/>
        <a:lstStyle/>
        <a:p>
          <a:endParaRPr lang="en-US"/>
        </a:p>
      </dgm:t>
    </dgm:pt>
    <dgm:pt modelId="{28EE0FE4-790C-419D-80DD-D32FAB2070AF}" type="sibTrans" cxnId="{AE7FE713-288B-422C-A0C8-E48198384C83}">
      <dgm:prSet/>
      <dgm:spPr/>
      <dgm:t>
        <a:bodyPr/>
        <a:lstStyle/>
        <a:p>
          <a:endParaRPr lang="en-US"/>
        </a:p>
      </dgm:t>
    </dgm:pt>
    <dgm:pt modelId="{6E76F778-BB43-4AB8-AB8C-89A1D1DE5E52}">
      <dgm:prSet/>
      <dgm:spPr/>
      <dgm:t>
        <a:bodyPr/>
        <a:lstStyle/>
        <a:p>
          <a:r>
            <a:rPr lang="en-US" dirty="0"/>
            <a:t>3. Maintain a calm and steady tone. Avoid shouting or threatening language.</a:t>
          </a:r>
        </a:p>
      </dgm:t>
    </dgm:pt>
    <dgm:pt modelId="{BBB22020-5104-4F1B-B06C-C970788763DA}" type="parTrans" cxnId="{EE90E630-CA2A-4B46-A85C-C61E8736A1CB}">
      <dgm:prSet/>
      <dgm:spPr/>
      <dgm:t>
        <a:bodyPr/>
        <a:lstStyle/>
        <a:p>
          <a:endParaRPr lang="en-US"/>
        </a:p>
      </dgm:t>
    </dgm:pt>
    <dgm:pt modelId="{81C2E92B-CC76-4399-B6B4-EAD0FEABB827}" type="sibTrans" cxnId="{EE90E630-CA2A-4B46-A85C-C61E8736A1CB}">
      <dgm:prSet/>
      <dgm:spPr/>
      <dgm:t>
        <a:bodyPr/>
        <a:lstStyle/>
        <a:p>
          <a:endParaRPr lang="en-US"/>
        </a:p>
      </dgm:t>
    </dgm:pt>
    <dgm:pt modelId="{84C87123-F8B1-460D-A149-B1911588DB25}">
      <dgm:prSet/>
      <dgm:spPr/>
      <dgm:t>
        <a:bodyPr/>
        <a:lstStyle/>
        <a:p>
          <a:r>
            <a:rPr lang="en-US" dirty="0"/>
            <a:t>2. Use clear, direct statements with minimal words. Example: “Put the chair down.”</a:t>
          </a:r>
        </a:p>
      </dgm:t>
    </dgm:pt>
    <dgm:pt modelId="{CAA084F1-75D0-40BA-BEBE-F36DCABBD0C5}" type="parTrans" cxnId="{540A5B6D-BE76-42AC-B3F4-61B541AEEE6C}">
      <dgm:prSet/>
      <dgm:spPr/>
      <dgm:t>
        <a:bodyPr/>
        <a:lstStyle/>
        <a:p>
          <a:endParaRPr lang="en-US"/>
        </a:p>
      </dgm:t>
    </dgm:pt>
    <dgm:pt modelId="{B50AC6D8-66A8-481D-ACDC-CFAFF6EB2915}" type="sibTrans" cxnId="{540A5B6D-BE76-42AC-B3F4-61B541AEEE6C}">
      <dgm:prSet/>
      <dgm:spPr/>
      <dgm:t>
        <a:bodyPr/>
        <a:lstStyle/>
        <a:p>
          <a:endParaRPr lang="en-US"/>
        </a:p>
      </dgm:t>
    </dgm:pt>
    <dgm:pt modelId="{7F1AB6EF-F58D-4BBC-9913-74E7DCC93778}" type="pres">
      <dgm:prSet presAssocID="{AEC7AA29-CF18-4E7D-ACA5-51790AF66614}" presName="Name0" presStyleCnt="0">
        <dgm:presLayoutVars>
          <dgm:dir/>
          <dgm:resizeHandles val="exact"/>
        </dgm:presLayoutVars>
      </dgm:prSet>
      <dgm:spPr/>
    </dgm:pt>
    <dgm:pt modelId="{7833BA89-112A-4EE4-A6AB-6FFE395A3E78}" type="pres">
      <dgm:prSet presAssocID="{4934F1BB-DA55-491C-A87E-EE2C0AE9467B}" presName="node" presStyleLbl="node1" presStyleIdx="0" presStyleCnt="6">
        <dgm:presLayoutVars>
          <dgm:bulletEnabled val="1"/>
        </dgm:presLayoutVars>
      </dgm:prSet>
      <dgm:spPr/>
    </dgm:pt>
    <dgm:pt modelId="{4217CCEC-D96A-4508-BF24-D51B1F5865AB}" type="pres">
      <dgm:prSet presAssocID="{48B595EF-806A-4EBF-9F78-0CCC5FC98B44}" presName="sibTrans" presStyleLbl="sibTrans1D1" presStyleIdx="0" presStyleCnt="5"/>
      <dgm:spPr/>
    </dgm:pt>
    <dgm:pt modelId="{DE42EB82-29DF-4344-910D-1197CDDFFDEE}" type="pres">
      <dgm:prSet presAssocID="{48B595EF-806A-4EBF-9F78-0CCC5FC98B44}" presName="connectorText" presStyleLbl="sibTrans1D1" presStyleIdx="0" presStyleCnt="5"/>
      <dgm:spPr/>
    </dgm:pt>
    <dgm:pt modelId="{9D2FF18C-4FF2-4A1B-A53D-47E2833DABA8}" type="pres">
      <dgm:prSet presAssocID="{0C13521A-0564-4B57-987C-FD20EABFA08A}" presName="node" presStyleLbl="node1" presStyleIdx="1" presStyleCnt="6">
        <dgm:presLayoutVars>
          <dgm:bulletEnabled val="1"/>
        </dgm:presLayoutVars>
      </dgm:prSet>
      <dgm:spPr/>
    </dgm:pt>
    <dgm:pt modelId="{EF97A6F4-5DB7-46CC-BDE7-9534CC728B18}" type="pres">
      <dgm:prSet presAssocID="{5A6E205C-2A24-472A-985D-B6A869EB1565}" presName="sibTrans" presStyleLbl="sibTrans1D1" presStyleIdx="1" presStyleCnt="5"/>
      <dgm:spPr/>
    </dgm:pt>
    <dgm:pt modelId="{2F59E681-C647-4076-AF83-34A4F3329293}" type="pres">
      <dgm:prSet presAssocID="{5A6E205C-2A24-472A-985D-B6A869EB1565}" presName="connectorText" presStyleLbl="sibTrans1D1" presStyleIdx="1" presStyleCnt="5"/>
      <dgm:spPr/>
    </dgm:pt>
    <dgm:pt modelId="{775261D4-27CE-4D68-A557-08ACE4A903AD}" type="pres">
      <dgm:prSet presAssocID="{84C87123-F8B1-460D-A149-B1911588DB25}" presName="node" presStyleLbl="node1" presStyleIdx="2" presStyleCnt="6">
        <dgm:presLayoutVars>
          <dgm:bulletEnabled val="1"/>
        </dgm:presLayoutVars>
      </dgm:prSet>
      <dgm:spPr/>
    </dgm:pt>
    <dgm:pt modelId="{2F0FBA70-9669-4087-9C8C-E6EEF1C5730F}" type="pres">
      <dgm:prSet presAssocID="{B50AC6D8-66A8-481D-ACDC-CFAFF6EB2915}" presName="sibTrans" presStyleLbl="sibTrans1D1" presStyleIdx="2" presStyleCnt="5"/>
      <dgm:spPr/>
    </dgm:pt>
    <dgm:pt modelId="{8BE7BDE9-73AB-4647-958A-73BD012640A3}" type="pres">
      <dgm:prSet presAssocID="{B50AC6D8-66A8-481D-ACDC-CFAFF6EB2915}" presName="connectorText" presStyleLbl="sibTrans1D1" presStyleIdx="2" presStyleCnt="5"/>
      <dgm:spPr/>
    </dgm:pt>
    <dgm:pt modelId="{8A1B9326-66E1-460A-8DF9-FA4ACB3633E0}" type="pres">
      <dgm:prSet presAssocID="{6E76F778-BB43-4AB8-AB8C-89A1D1DE5E52}" presName="node" presStyleLbl="node1" presStyleIdx="3" presStyleCnt="6">
        <dgm:presLayoutVars>
          <dgm:bulletEnabled val="1"/>
        </dgm:presLayoutVars>
      </dgm:prSet>
      <dgm:spPr/>
    </dgm:pt>
    <dgm:pt modelId="{C7AF4374-2DA9-40A2-9EC4-85AC727E0C37}" type="pres">
      <dgm:prSet presAssocID="{81C2E92B-CC76-4399-B6B4-EAD0FEABB827}" presName="sibTrans" presStyleLbl="sibTrans1D1" presStyleIdx="3" presStyleCnt="5"/>
      <dgm:spPr/>
    </dgm:pt>
    <dgm:pt modelId="{9DCFB704-0FC5-4C6D-AA95-5C8F9FEEE580}" type="pres">
      <dgm:prSet presAssocID="{81C2E92B-CC76-4399-B6B4-EAD0FEABB827}" presName="connectorText" presStyleLbl="sibTrans1D1" presStyleIdx="3" presStyleCnt="5"/>
      <dgm:spPr/>
    </dgm:pt>
    <dgm:pt modelId="{8B8A6354-CFAC-40A0-AE6D-FE3B51FF8862}" type="pres">
      <dgm:prSet presAssocID="{C21352AA-D0D3-4FB9-A519-26048DE1FB27}" presName="node" presStyleLbl="node1" presStyleIdx="4" presStyleCnt="6">
        <dgm:presLayoutVars>
          <dgm:bulletEnabled val="1"/>
        </dgm:presLayoutVars>
      </dgm:prSet>
      <dgm:spPr/>
    </dgm:pt>
    <dgm:pt modelId="{4872E305-12F9-43B1-83FB-9A1CFC19C8D7}" type="pres">
      <dgm:prSet presAssocID="{720913F3-32EC-4E66-9361-14CD9C1FCF2E}" presName="sibTrans" presStyleLbl="sibTrans1D1" presStyleIdx="4" presStyleCnt="5"/>
      <dgm:spPr/>
    </dgm:pt>
    <dgm:pt modelId="{95EFFE51-9A61-4EA6-9A5D-0B930891AD42}" type="pres">
      <dgm:prSet presAssocID="{720913F3-32EC-4E66-9361-14CD9C1FCF2E}" presName="connectorText" presStyleLbl="sibTrans1D1" presStyleIdx="4" presStyleCnt="5"/>
      <dgm:spPr/>
    </dgm:pt>
    <dgm:pt modelId="{08171A84-3E3E-49C2-B531-07A97DAA5144}" type="pres">
      <dgm:prSet presAssocID="{40219E1C-8A58-4DA7-8766-B00D96E1FF01}" presName="node" presStyleLbl="node1" presStyleIdx="5" presStyleCnt="6">
        <dgm:presLayoutVars>
          <dgm:bulletEnabled val="1"/>
        </dgm:presLayoutVars>
      </dgm:prSet>
      <dgm:spPr/>
    </dgm:pt>
  </dgm:ptLst>
  <dgm:cxnLst>
    <dgm:cxn modelId="{54CF6A04-80FE-44B0-AD74-B5819F3FEB34}" type="presOf" srcId="{720913F3-32EC-4E66-9361-14CD9C1FCF2E}" destId="{95EFFE51-9A61-4EA6-9A5D-0B930891AD42}" srcOrd="1" destOrd="0" presId="urn:microsoft.com/office/officeart/2016/7/layout/RepeatingBendingProcessNew"/>
    <dgm:cxn modelId="{AE7FE713-288B-422C-A0C8-E48198384C83}" srcId="{AEC7AA29-CF18-4E7D-ACA5-51790AF66614}" destId="{40219E1C-8A58-4DA7-8766-B00D96E1FF01}" srcOrd="5" destOrd="0" parTransId="{51702BB0-37DC-44FF-8120-5E0636120BB4}" sibTransId="{28EE0FE4-790C-419D-80DD-D32FAB2070AF}"/>
    <dgm:cxn modelId="{19705618-3D84-4490-920E-720BA16A1EEB}" type="presOf" srcId="{84C87123-F8B1-460D-A149-B1911588DB25}" destId="{775261D4-27CE-4D68-A557-08ACE4A903AD}" srcOrd="0" destOrd="0" presId="urn:microsoft.com/office/officeart/2016/7/layout/RepeatingBendingProcessNew"/>
    <dgm:cxn modelId="{75D52E2C-0921-4DBE-A8EB-A1803CD7E5EE}" type="presOf" srcId="{40219E1C-8A58-4DA7-8766-B00D96E1FF01}" destId="{08171A84-3E3E-49C2-B531-07A97DAA5144}" srcOrd="0" destOrd="0" presId="urn:microsoft.com/office/officeart/2016/7/layout/RepeatingBendingProcessNew"/>
    <dgm:cxn modelId="{EE90E630-CA2A-4B46-A85C-C61E8736A1CB}" srcId="{AEC7AA29-CF18-4E7D-ACA5-51790AF66614}" destId="{6E76F778-BB43-4AB8-AB8C-89A1D1DE5E52}" srcOrd="3" destOrd="0" parTransId="{BBB22020-5104-4F1B-B06C-C970788763DA}" sibTransId="{81C2E92B-CC76-4399-B6B4-EAD0FEABB827}"/>
    <dgm:cxn modelId="{DFE12037-4F98-41E8-AD48-24D7FD5E23E8}" type="presOf" srcId="{48B595EF-806A-4EBF-9F78-0CCC5FC98B44}" destId="{DE42EB82-29DF-4344-910D-1197CDDFFDEE}" srcOrd="1" destOrd="0" presId="urn:microsoft.com/office/officeart/2016/7/layout/RepeatingBendingProcessNew"/>
    <dgm:cxn modelId="{B7E5C25D-A07F-465C-A9A3-B7AEDE3AE8BE}" type="presOf" srcId="{0C13521A-0564-4B57-987C-FD20EABFA08A}" destId="{9D2FF18C-4FF2-4A1B-A53D-47E2833DABA8}" srcOrd="0" destOrd="0" presId="urn:microsoft.com/office/officeart/2016/7/layout/RepeatingBendingProcessNew"/>
    <dgm:cxn modelId="{BF142345-60AC-4E65-8889-AE80658CB86D}" type="presOf" srcId="{6E76F778-BB43-4AB8-AB8C-89A1D1DE5E52}" destId="{8A1B9326-66E1-460A-8DF9-FA4ACB3633E0}" srcOrd="0" destOrd="0" presId="urn:microsoft.com/office/officeart/2016/7/layout/RepeatingBendingProcessNew"/>
    <dgm:cxn modelId="{C5C7914A-F42B-4613-8FBD-94897CE0C647}" srcId="{AEC7AA29-CF18-4E7D-ACA5-51790AF66614}" destId="{4934F1BB-DA55-491C-A87E-EE2C0AE9467B}" srcOrd="0" destOrd="0" parTransId="{FC08A626-3BA1-42B4-B831-9992A5E8CFFC}" sibTransId="{48B595EF-806A-4EBF-9F78-0CCC5FC98B44}"/>
    <dgm:cxn modelId="{445DE16B-6ACF-4E4D-A6F1-4DBFE26C6CCB}" srcId="{AEC7AA29-CF18-4E7D-ACA5-51790AF66614}" destId="{C21352AA-D0D3-4FB9-A519-26048DE1FB27}" srcOrd="4" destOrd="0" parTransId="{CD208B3A-7D89-4DF6-8D26-C574BEB926AF}" sibTransId="{720913F3-32EC-4E66-9361-14CD9C1FCF2E}"/>
    <dgm:cxn modelId="{050A304D-8B92-4565-98EE-61E6B76D0574}" type="presOf" srcId="{4934F1BB-DA55-491C-A87E-EE2C0AE9467B}" destId="{7833BA89-112A-4EE4-A6AB-6FFE395A3E78}" srcOrd="0" destOrd="0" presId="urn:microsoft.com/office/officeart/2016/7/layout/RepeatingBendingProcessNew"/>
    <dgm:cxn modelId="{540A5B6D-BE76-42AC-B3F4-61B541AEEE6C}" srcId="{AEC7AA29-CF18-4E7D-ACA5-51790AF66614}" destId="{84C87123-F8B1-460D-A149-B1911588DB25}" srcOrd="2" destOrd="0" parTransId="{CAA084F1-75D0-40BA-BEBE-F36DCABBD0C5}" sibTransId="{B50AC6D8-66A8-481D-ACDC-CFAFF6EB2915}"/>
    <dgm:cxn modelId="{8D152C73-7B9C-44C2-B051-92C98802F0D6}" type="presOf" srcId="{5A6E205C-2A24-472A-985D-B6A869EB1565}" destId="{2F59E681-C647-4076-AF83-34A4F3329293}" srcOrd="1" destOrd="0" presId="urn:microsoft.com/office/officeart/2016/7/layout/RepeatingBendingProcessNew"/>
    <dgm:cxn modelId="{36E76875-9FD7-47E6-8AC3-0EBA8431B88B}" type="presOf" srcId="{B50AC6D8-66A8-481D-ACDC-CFAFF6EB2915}" destId="{8BE7BDE9-73AB-4647-958A-73BD012640A3}" srcOrd="1" destOrd="0" presId="urn:microsoft.com/office/officeart/2016/7/layout/RepeatingBendingProcessNew"/>
    <dgm:cxn modelId="{55015B79-1452-40D2-9818-9EA4F8AE1857}" srcId="{AEC7AA29-CF18-4E7D-ACA5-51790AF66614}" destId="{0C13521A-0564-4B57-987C-FD20EABFA08A}" srcOrd="1" destOrd="0" parTransId="{AF71C9C2-B32C-4836-9C72-1F7601E822D8}" sibTransId="{5A6E205C-2A24-472A-985D-B6A869EB1565}"/>
    <dgm:cxn modelId="{8B1B448B-4FF4-488A-A48E-13090D592583}" type="presOf" srcId="{81C2E92B-CC76-4399-B6B4-EAD0FEABB827}" destId="{9DCFB704-0FC5-4C6D-AA95-5C8F9FEEE580}" srcOrd="1" destOrd="0" presId="urn:microsoft.com/office/officeart/2016/7/layout/RepeatingBendingProcessNew"/>
    <dgm:cxn modelId="{D453298C-D59D-41AF-802B-AA26887DA2FB}" type="presOf" srcId="{720913F3-32EC-4E66-9361-14CD9C1FCF2E}" destId="{4872E305-12F9-43B1-83FB-9A1CFC19C8D7}" srcOrd="0" destOrd="0" presId="urn:microsoft.com/office/officeart/2016/7/layout/RepeatingBendingProcessNew"/>
    <dgm:cxn modelId="{2482B6B3-68E6-4C76-8231-4A2336E91316}" type="presOf" srcId="{AEC7AA29-CF18-4E7D-ACA5-51790AF66614}" destId="{7F1AB6EF-F58D-4BBC-9913-74E7DCC93778}" srcOrd="0" destOrd="0" presId="urn:microsoft.com/office/officeart/2016/7/layout/RepeatingBendingProcessNew"/>
    <dgm:cxn modelId="{662FFCB3-86A9-40D5-9064-AECF0EF2E20F}" type="presOf" srcId="{48B595EF-806A-4EBF-9F78-0CCC5FC98B44}" destId="{4217CCEC-D96A-4508-BF24-D51B1F5865AB}" srcOrd="0" destOrd="0" presId="urn:microsoft.com/office/officeart/2016/7/layout/RepeatingBendingProcessNew"/>
    <dgm:cxn modelId="{D49CC8B4-1C54-4133-AE0A-9E56757C118D}" type="presOf" srcId="{C21352AA-D0D3-4FB9-A519-26048DE1FB27}" destId="{8B8A6354-CFAC-40A0-AE6D-FE3B51FF8862}" srcOrd="0" destOrd="0" presId="urn:microsoft.com/office/officeart/2016/7/layout/RepeatingBendingProcessNew"/>
    <dgm:cxn modelId="{A1A7CDBA-B197-4E83-A221-3817C8E3238B}" type="presOf" srcId="{B50AC6D8-66A8-481D-ACDC-CFAFF6EB2915}" destId="{2F0FBA70-9669-4087-9C8C-E6EEF1C5730F}" srcOrd="0" destOrd="0" presId="urn:microsoft.com/office/officeart/2016/7/layout/RepeatingBendingProcessNew"/>
    <dgm:cxn modelId="{371F3BCE-DCAE-4C02-9772-83E46A2E2AF5}" type="presOf" srcId="{5A6E205C-2A24-472A-985D-B6A869EB1565}" destId="{EF97A6F4-5DB7-46CC-BDE7-9534CC728B18}" srcOrd="0" destOrd="0" presId="urn:microsoft.com/office/officeart/2016/7/layout/RepeatingBendingProcessNew"/>
    <dgm:cxn modelId="{250FE3CF-3B04-4B59-961C-255484E961A7}" type="presOf" srcId="{81C2E92B-CC76-4399-B6B4-EAD0FEABB827}" destId="{C7AF4374-2DA9-40A2-9EC4-85AC727E0C37}" srcOrd="0" destOrd="0" presId="urn:microsoft.com/office/officeart/2016/7/layout/RepeatingBendingProcessNew"/>
    <dgm:cxn modelId="{4646E703-E16B-42F4-975E-A6D73B8F97A5}" type="presParOf" srcId="{7F1AB6EF-F58D-4BBC-9913-74E7DCC93778}" destId="{7833BA89-112A-4EE4-A6AB-6FFE395A3E78}" srcOrd="0" destOrd="0" presId="urn:microsoft.com/office/officeart/2016/7/layout/RepeatingBendingProcessNew"/>
    <dgm:cxn modelId="{FE4BA6A1-CA26-4002-B038-BA0AEEC541B5}" type="presParOf" srcId="{7F1AB6EF-F58D-4BBC-9913-74E7DCC93778}" destId="{4217CCEC-D96A-4508-BF24-D51B1F5865AB}" srcOrd="1" destOrd="0" presId="urn:microsoft.com/office/officeart/2016/7/layout/RepeatingBendingProcessNew"/>
    <dgm:cxn modelId="{062FAB0B-4DD4-4937-9124-2B40C11B8CF2}" type="presParOf" srcId="{4217CCEC-D96A-4508-BF24-D51B1F5865AB}" destId="{DE42EB82-29DF-4344-910D-1197CDDFFDEE}" srcOrd="0" destOrd="0" presId="urn:microsoft.com/office/officeart/2016/7/layout/RepeatingBendingProcessNew"/>
    <dgm:cxn modelId="{73DBD96D-79C2-44E8-B2B5-A0D38B403E99}" type="presParOf" srcId="{7F1AB6EF-F58D-4BBC-9913-74E7DCC93778}" destId="{9D2FF18C-4FF2-4A1B-A53D-47E2833DABA8}" srcOrd="2" destOrd="0" presId="urn:microsoft.com/office/officeart/2016/7/layout/RepeatingBendingProcessNew"/>
    <dgm:cxn modelId="{59C94953-AD96-4365-9FFA-6ADD3D4E4B30}" type="presParOf" srcId="{7F1AB6EF-F58D-4BBC-9913-74E7DCC93778}" destId="{EF97A6F4-5DB7-46CC-BDE7-9534CC728B18}" srcOrd="3" destOrd="0" presId="urn:microsoft.com/office/officeart/2016/7/layout/RepeatingBendingProcessNew"/>
    <dgm:cxn modelId="{A2EE44F6-0227-4363-9B8F-3B61BAD0D0FC}" type="presParOf" srcId="{EF97A6F4-5DB7-46CC-BDE7-9534CC728B18}" destId="{2F59E681-C647-4076-AF83-34A4F3329293}" srcOrd="0" destOrd="0" presId="urn:microsoft.com/office/officeart/2016/7/layout/RepeatingBendingProcessNew"/>
    <dgm:cxn modelId="{1CE971AB-BC39-48C3-82C9-9FD5DCA243E9}" type="presParOf" srcId="{7F1AB6EF-F58D-4BBC-9913-74E7DCC93778}" destId="{775261D4-27CE-4D68-A557-08ACE4A903AD}" srcOrd="4" destOrd="0" presId="urn:microsoft.com/office/officeart/2016/7/layout/RepeatingBendingProcessNew"/>
    <dgm:cxn modelId="{127557B3-5569-4E4E-A171-E5364329CCEC}" type="presParOf" srcId="{7F1AB6EF-F58D-4BBC-9913-74E7DCC93778}" destId="{2F0FBA70-9669-4087-9C8C-E6EEF1C5730F}" srcOrd="5" destOrd="0" presId="urn:microsoft.com/office/officeart/2016/7/layout/RepeatingBendingProcessNew"/>
    <dgm:cxn modelId="{4241370F-D15F-4387-9E83-E0AC96ECC1A2}" type="presParOf" srcId="{2F0FBA70-9669-4087-9C8C-E6EEF1C5730F}" destId="{8BE7BDE9-73AB-4647-958A-73BD012640A3}" srcOrd="0" destOrd="0" presId="urn:microsoft.com/office/officeart/2016/7/layout/RepeatingBendingProcessNew"/>
    <dgm:cxn modelId="{1BC8134E-A505-4652-96E4-2A784ACF0929}" type="presParOf" srcId="{7F1AB6EF-F58D-4BBC-9913-74E7DCC93778}" destId="{8A1B9326-66E1-460A-8DF9-FA4ACB3633E0}" srcOrd="6" destOrd="0" presId="urn:microsoft.com/office/officeart/2016/7/layout/RepeatingBendingProcessNew"/>
    <dgm:cxn modelId="{2A8B4E33-9438-484B-A54E-318D5098FCD4}" type="presParOf" srcId="{7F1AB6EF-F58D-4BBC-9913-74E7DCC93778}" destId="{C7AF4374-2DA9-40A2-9EC4-85AC727E0C37}" srcOrd="7" destOrd="0" presId="urn:microsoft.com/office/officeart/2016/7/layout/RepeatingBendingProcessNew"/>
    <dgm:cxn modelId="{4726DE8C-668E-4872-A573-C6E1FF61123B}" type="presParOf" srcId="{C7AF4374-2DA9-40A2-9EC4-85AC727E0C37}" destId="{9DCFB704-0FC5-4C6D-AA95-5C8F9FEEE580}" srcOrd="0" destOrd="0" presId="urn:microsoft.com/office/officeart/2016/7/layout/RepeatingBendingProcessNew"/>
    <dgm:cxn modelId="{340C6D73-7045-445E-AEA6-572A7A28101E}" type="presParOf" srcId="{7F1AB6EF-F58D-4BBC-9913-74E7DCC93778}" destId="{8B8A6354-CFAC-40A0-AE6D-FE3B51FF8862}" srcOrd="8" destOrd="0" presId="urn:microsoft.com/office/officeart/2016/7/layout/RepeatingBendingProcessNew"/>
    <dgm:cxn modelId="{E1E16C1E-AC23-4467-A2E3-2CCE35C316D3}" type="presParOf" srcId="{7F1AB6EF-F58D-4BBC-9913-74E7DCC93778}" destId="{4872E305-12F9-43B1-83FB-9A1CFC19C8D7}" srcOrd="9" destOrd="0" presId="urn:microsoft.com/office/officeart/2016/7/layout/RepeatingBendingProcessNew"/>
    <dgm:cxn modelId="{C9C3952A-200B-455C-8699-C00C03D52967}" type="presParOf" srcId="{4872E305-12F9-43B1-83FB-9A1CFC19C8D7}" destId="{95EFFE51-9A61-4EA6-9A5D-0B930891AD42}" srcOrd="0" destOrd="0" presId="urn:microsoft.com/office/officeart/2016/7/layout/RepeatingBendingProcessNew"/>
    <dgm:cxn modelId="{5DC073B0-9984-430D-AFAF-0F8EEBB1EAF4}" type="presParOf" srcId="{7F1AB6EF-F58D-4BBC-9913-74E7DCC93778}" destId="{08171A84-3E3E-49C2-B531-07A97DAA514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51CEB71-6058-4F67-BD20-A70E907834D7}" type="doc">
      <dgm:prSet loTypeId="urn:microsoft.com/office/officeart/2008/layout/LinedList" loCatId="list" qsTypeId="urn:microsoft.com/office/officeart/2005/8/quickstyle/simple1" qsCatId="simple" csTypeId="urn:microsoft.com/office/officeart/2018/5/colors/Iconchunking_neutralbg_accent5_2" csCatId="accent5" phldr="1"/>
      <dgm:spPr/>
      <dgm:t>
        <a:bodyPr/>
        <a:lstStyle/>
        <a:p>
          <a:endParaRPr lang="en-US"/>
        </a:p>
      </dgm:t>
    </dgm:pt>
    <dgm:pt modelId="{5B80F22D-743E-4C26-9B79-750252AAD2CE}">
      <dgm:prSet custT="1"/>
      <dgm:spPr/>
      <dgm:t>
        <a:bodyPr/>
        <a:lstStyle/>
        <a:p>
          <a:r>
            <a:rPr lang="en-US" sz="2400" b="1" dirty="0"/>
            <a:t>Teachers cannot predict every situation, but they can hold on to key principles that reduce conflict in almost every case.</a:t>
          </a:r>
        </a:p>
        <a:p>
          <a:r>
            <a:rPr lang="en-US" sz="2000" dirty="0"/>
            <a:t>Do not take defiance personally. The behavior reflects the disorder, not a personal attack on the teacher.</a:t>
          </a:r>
        </a:p>
        <a:p>
          <a:r>
            <a:rPr lang="en-US" sz="2000" dirty="0"/>
            <a:t> • Use short and simple directions. Long explanations often fuel arguments. </a:t>
          </a:r>
        </a:p>
        <a:p>
          <a:r>
            <a:rPr lang="en-US" sz="2000" dirty="0"/>
            <a:t>• Give structured choices. Limited options help the student feel in control without undermining authority. </a:t>
          </a:r>
        </a:p>
        <a:p>
          <a:r>
            <a:rPr lang="en-US" sz="2000" dirty="0"/>
            <a:t>• Delay consequences until calm. Disciplinary measures are more effective when delivered once the student is regulated. </a:t>
          </a:r>
        </a:p>
        <a:p>
          <a:r>
            <a:rPr lang="en-US" sz="2000" dirty="0"/>
            <a:t>• Stay relational. Even during conflict, maintain respect to preserve trust.</a:t>
          </a:r>
        </a:p>
        <a:p>
          <a:endParaRPr lang="en-US" sz="1700" dirty="0"/>
        </a:p>
      </dgm:t>
    </dgm:pt>
    <dgm:pt modelId="{4D745355-A996-41D0-BB1B-DB97C3816AFC}" type="parTrans" cxnId="{E62EBB4F-5E6C-4AD2-88B3-8003B7C0A4B3}">
      <dgm:prSet/>
      <dgm:spPr/>
      <dgm:t>
        <a:bodyPr/>
        <a:lstStyle/>
        <a:p>
          <a:endParaRPr lang="en-US"/>
        </a:p>
      </dgm:t>
    </dgm:pt>
    <dgm:pt modelId="{C6F5FAA3-FC75-4278-BD5B-D468880DC63B}" type="sibTrans" cxnId="{E62EBB4F-5E6C-4AD2-88B3-8003B7C0A4B3}">
      <dgm:prSet/>
      <dgm:spPr/>
      <dgm:t>
        <a:bodyPr/>
        <a:lstStyle/>
        <a:p>
          <a:endParaRPr lang="en-US"/>
        </a:p>
      </dgm:t>
    </dgm:pt>
    <dgm:pt modelId="{73E30A62-9E65-4639-B645-3432509A780C}" type="pres">
      <dgm:prSet presAssocID="{151CEB71-6058-4F67-BD20-A70E907834D7}" presName="vert0" presStyleCnt="0">
        <dgm:presLayoutVars>
          <dgm:dir/>
          <dgm:animOne val="branch"/>
          <dgm:animLvl val="lvl"/>
        </dgm:presLayoutVars>
      </dgm:prSet>
      <dgm:spPr/>
    </dgm:pt>
    <dgm:pt modelId="{CD297116-FDDF-4591-A692-B252036D7C39}" type="pres">
      <dgm:prSet presAssocID="{5B80F22D-743E-4C26-9B79-750252AAD2CE}" presName="thickLine" presStyleLbl="alignNode1" presStyleIdx="0" presStyleCnt="1"/>
      <dgm:spPr/>
    </dgm:pt>
    <dgm:pt modelId="{A2C95C6E-211B-49EC-856D-403D7862C906}" type="pres">
      <dgm:prSet presAssocID="{5B80F22D-743E-4C26-9B79-750252AAD2CE}" presName="horz1" presStyleCnt="0"/>
      <dgm:spPr/>
    </dgm:pt>
    <dgm:pt modelId="{072ED34D-DB2B-4DCD-9E39-1F09AD15E5E8}" type="pres">
      <dgm:prSet presAssocID="{5B80F22D-743E-4C26-9B79-750252AAD2CE}" presName="tx1" presStyleLbl="revTx" presStyleIdx="0" presStyleCnt="1"/>
      <dgm:spPr/>
    </dgm:pt>
    <dgm:pt modelId="{363ACDB1-39D5-468E-9D54-DFD52A13392A}" type="pres">
      <dgm:prSet presAssocID="{5B80F22D-743E-4C26-9B79-750252AAD2CE}" presName="vert1" presStyleCnt="0"/>
      <dgm:spPr/>
    </dgm:pt>
  </dgm:ptLst>
  <dgm:cxnLst>
    <dgm:cxn modelId="{E62EBB4F-5E6C-4AD2-88B3-8003B7C0A4B3}" srcId="{151CEB71-6058-4F67-BD20-A70E907834D7}" destId="{5B80F22D-743E-4C26-9B79-750252AAD2CE}" srcOrd="0" destOrd="0" parTransId="{4D745355-A996-41D0-BB1B-DB97C3816AFC}" sibTransId="{C6F5FAA3-FC75-4278-BD5B-D468880DC63B}"/>
    <dgm:cxn modelId="{B95C36D1-73CC-434E-84F9-B11A5CDE8E39}" type="presOf" srcId="{5B80F22D-743E-4C26-9B79-750252AAD2CE}" destId="{072ED34D-DB2B-4DCD-9E39-1F09AD15E5E8}" srcOrd="0" destOrd="0" presId="urn:microsoft.com/office/officeart/2008/layout/LinedList"/>
    <dgm:cxn modelId="{D17D25F8-8EF4-45E0-8162-BD26031121E7}" type="presOf" srcId="{151CEB71-6058-4F67-BD20-A70E907834D7}" destId="{73E30A62-9E65-4639-B645-3432509A780C}" srcOrd="0" destOrd="0" presId="urn:microsoft.com/office/officeart/2008/layout/LinedList"/>
    <dgm:cxn modelId="{99640EFC-9C89-49CE-A5D2-009C4D7C037A}" type="presParOf" srcId="{73E30A62-9E65-4639-B645-3432509A780C}" destId="{CD297116-FDDF-4591-A692-B252036D7C39}" srcOrd="0" destOrd="0" presId="urn:microsoft.com/office/officeart/2008/layout/LinedList"/>
    <dgm:cxn modelId="{BEE7F7EB-C8FD-4653-AC51-8EC47AE207EB}" type="presParOf" srcId="{73E30A62-9E65-4639-B645-3432509A780C}" destId="{A2C95C6E-211B-49EC-856D-403D7862C906}" srcOrd="1" destOrd="0" presId="urn:microsoft.com/office/officeart/2008/layout/LinedList"/>
    <dgm:cxn modelId="{8FB4A482-B550-44DC-8764-A6FBB2A0FC3C}" type="presParOf" srcId="{A2C95C6E-211B-49EC-856D-403D7862C906}" destId="{072ED34D-DB2B-4DCD-9E39-1F09AD15E5E8}" srcOrd="0" destOrd="0" presId="urn:microsoft.com/office/officeart/2008/layout/LinedList"/>
    <dgm:cxn modelId="{18FB63B9-E869-4630-B216-28F6A4546C58}" type="presParOf" srcId="{A2C95C6E-211B-49EC-856D-403D7862C906}" destId="{363ACDB1-39D5-468E-9D54-DFD52A13392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D3946-F432-4345-A24D-3FD47FEE3A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B003DA-9F3E-48C0-BFE0-7C6BD6DCBC01}">
      <dgm:prSet/>
      <dgm:spPr/>
      <dgm:t>
        <a:bodyPr/>
        <a:lstStyle/>
        <a:p>
          <a:pPr>
            <a:lnSpc>
              <a:spcPct val="100000"/>
            </a:lnSpc>
          </a:pPr>
          <a:r>
            <a:rPr lang="en-US"/>
            <a:t>According to the DSM-5, a diagnosis of ODD requires that the child exhibit frequent behaviors in three main categories: </a:t>
          </a:r>
        </a:p>
      </dgm:t>
    </dgm:pt>
    <dgm:pt modelId="{EB9347EB-CBFD-4A77-84E5-BD0AB89556E1}" type="parTrans" cxnId="{9AC25DEA-AC4D-46D3-91D3-C1BB677528D2}">
      <dgm:prSet/>
      <dgm:spPr/>
      <dgm:t>
        <a:bodyPr/>
        <a:lstStyle/>
        <a:p>
          <a:endParaRPr lang="en-US"/>
        </a:p>
      </dgm:t>
    </dgm:pt>
    <dgm:pt modelId="{E6757ED3-8802-49D7-A62A-B7EAF0DAD4F1}" type="sibTrans" cxnId="{9AC25DEA-AC4D-46D3-91D3-C1BB677528D2}">
      <dgm:prSet/>
      <dgm:spPr/>
      <dgm:t>
        <a:bodyPr/>
        <a:lstStyle/>
        <a:p>
          <a:endParaRPr lang="en-US"/>
        </a:p>
      </dgm:t>
    </dgm:pt>
    <dgm:pt modelId="{AB9D223C-BD47-4A9D-A582-FA7ECB9D2084}">
      <dgm:prSet/>
      <dgm:spPr/>
      <dgm:t>
        <a:bodyPr/>
        <a:lstStyle/>
        <a:p>
          <a:pPr>
            <a:lnSpc>
              <a:spcPct val="100000"/>
            </a:lnSpc>
          </a:pPr>
          <a:r>
            <a:rPr lang="en-US"/>
            <a:t>• Angry and irritable mood: losing temper easily, often touchy or easily annoyed, frequently angry and resentful. </a:t>
          </a:r>
        </a:p>
      </dgm:t>
    </dgm:pt>
    <dgm:pt modelId="{97BA40F5-F766-4CEE-89A3-4F04312A5BE8}" type="parTrans" cxnId="{9D528172-AA39-4B15-9F66-08ACC1BE9A5F}">
      <dgm:prSet/>
      <dgm:spPr/>
      <dgm:t>
        <a:bodyPr/>
        <a:lstStyle/>
        <a:p>
          <a:endParaRPr lang="en-US"/>
        </a:p>
      </dgm:t>
    </dgm:pt>
    <dgm:pt modelId="{4DB7DBD9-A783-4D91-9992-E89F94A44CB9}" type="sibTrans" cxnId="{9D528172-AA39-4B15-9F66-08ACC1BE9A5F}">
      <dgm:prSet/>
      <dgm:spPr/>
      <dgm:t>
        <a:bodyPr/>
        <a:lstStyle/>
        <a:p>
          <a:endParaRPr lang="en-US"/>
        </a:p>
      </dgm:t>
    </dgm:pt>
    <dgm:pt modelId="{ECC556BD-E25C-46DD-B993-949AEC17AD3D}">
      <dgm:prSet/>
      <dgm:spPr/>
      <dgm:t>
        <a:bodyPr/>
        <a:lstStyle/>
        <a:p>
          <a:pPr>
            <a:lnSpc>
              <a:spcPct val="100000"/>
            </a:lnSpc>
          </a:pPr>
          <a:r>
            <a:rPr lang="en-US" dirty="0"/>
            <a:t>• Argumentative and defiant behavior, often argues with adults, actively refuses to comply with rules or requests, deliberately annoys others, blames others for mistakes or misbehavior. </a:t>
          </a:r>
        </a:p>
      </dgm:t>
    </dgm:pt>
    <dgm:pt modelId="{120496FF-C7CA-47AE-8708-48E5CBE36125}" type="parTrans" cxnId="{F0CD7B35-DF48-4FDC-8A52-45A6F6666811}">
      <dgm:prSet/>
      <dgm:spPr/>
      <dgm:t>
        <a:bodyPr/>
        <a:lstStyle/>
        <a:p>
          <a:endParaRPr lang="en-US"/>
        </a:p>
      </dgm:t>
    </dgm:pt>
    <dgm:pt modelId="{E4976399-5E48-4E12-B0B8-FD25CF7DC930}" type="sibTrans" cxnId="{F0CD7B35-DF48-4FDC-8A52-45A6F6666811}">
      <dgm:prSet/>
      <dgm:spPr/>
      <dgm:t>
        <a:bodyPr/>
        <a:lstStyle/>
        <a:p>
          <a:endParaRPr lang="en-US"/>
        </a:p>
      </dgm:t>
    </dgm:pt>
    <dgm:pt modelId="{13D87E58-ABF8-40F3-81F3-517C41FA48EE}">
      <dgm:prSet/>
      <dgm:spPr/>
      <dgm:t>
        <a:bodyPr/>
        <a:lstStyle/>
        <a:p>
          <a:pPr>
            <a:lnSpc>
              <a:spcPct val="100000"/>
            </a:lnSpc>
          </a:pPr>
          <a:r>
            <a:rPr lang="en-US" dirty="0"/>
            <a:t>• Vindictiveness: spiteful or vindictive behavior that occurs at least twice within six months. </a:t>
          </a:r>
        </a:p>
      </dgm:t>
    </dgm:pt>
    <dgm:pt modelId="{00198559-5874-4633-BF55-C2D952DE286D}" type="parTrans" cxnId="{35B1F1D7-CC6D-4353-9FCA-5F0A4E224F2B}">
      <dgm:prSet/>
      <dgm:spPr/>
      <dgm:t>
        <a:bodyPr/>
        <a:lstStyle/>
        <a:p>
          <a:endParaRPr lang="en-US"/>
        </a:p>
      </dgm:t>
    </dgm:pt>
    <dgm:pt modelId="{9883212D-BDEB-4F99-843B-223E6641F299}" type="sibTrans" cxnId="{35B1F1D7-CC6D-4353-9FCA-5F0A4E224F2B}">
      <dgm:prSet/>
      <dgm:spPr/>
      <dgm:t>
        <a:bodyPr/>
        <a:lstStyle/>
        <a:p>
          <a:endParaRPr lang="en-US"/>
        </a:p>
      </dgm:t>
    </dgm:pt>
    <dgm:pt modelId="{080C65D7-85B2-4C0B-9BB6-489BC0262177}" type="pres">
      <dgm:prSet presAssocID="{2A8D3946-F432-4345-A24D-3FD47FEE3A83}" presName="root" presStyleCnt="0">
        <dgm:presLayoutVars>
          <dgm:dir/>
          <dgm:resizeHandles val="exact"/>
        </dgm:presLayoutVars>
      </dgm:prSet>
      <dgm:spPr/>
    </dgm:pt>
    <dgm:pt modelId="{FDEA82F2-C591-4C17-A685-CC9BDDEEA3D2}" type="pres">
      <dgm:prSet presAssocID="{4AB003DA-9F3E-48C0-BFE0-7C6BD6DCBC01}" presName="compNode" presStyleCnt="0"/>
      <dgm:spPr/>
    </dgm:pt>
    <dgm:pt modelId="{34C2972C-D8AE-4184-B555-D11C859558FC}" type="pres">
      <dgm:prSet presAssocID="{4AB003DA-9F3E-48C0-BFE0-7C6BD6DCBC01}" presName="bgRect" presStyleLbl="bgShp" presStyleIdx="0" presStyleCnt="4"/>
      <dgm:spPr/>
    </dgm:pt>
    <dgm:pt modelId="{3C5C121A-4D51-4E80-BE3B-721BC8A5DECE}" type="pres">
      <dgm:prSet presAssocID="{4AB003DA-9F3E-48C0-BFE0-7C6BD6DCBC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lle"/>
        </a:ext>
      </dgm:extLst>
    </dgm:pt>
    <dgm:pt modelId="{4F56DD6B-4AA9-49C3-A1A8-2724210400ED}" type="pres">
      <dgm:prSet presAssocID="{4AB003DA-9F3E-48C0-BFE0-7C6BD6DCBC01}" presName="spaceRect" presStyleCnt="0"/>
      <dgm:spPr/>
    </dgm:pt>
    <dgm:pt modelId="{05504CA4-D66A-41EF-9459-688F2E828B15}" type="pres">
      <dgm:prSet presAssocID="{4AB003DA-9F3E-48C0-BFE0-7C6BD6DCBC01}" presName="parTx" presStyleLbl="revTx" presStyleIdx="0" presStyleCnt="4">
        <dgm:presLayoutVars>
          <dgm:chMax val="0"/>
          <dgm:chPref val="0"/>
        </dgm:presLayoutVars>
      </dgm:prSet>
      <dgm:spPr/>
    </dgm:pt>
    <dgm:pt modelId="{504F4397-9F83-474A-BF5D-4361FA357075}" type="pres">
      <dgm:prSet presAssocID="{E6757ED3-8802-49D7-A62A-B7EAF0DAD4F1}" presName="sibTrans" presStyleCnt="0"/>
      <dgm:spPr/>
    </dgm:pt>
    <dgm:pt modelId="{41A98EAE-179D-4921-9216-1D868734F4AA}" type="pres">
      <dgm:prSet presAssocID="{AB9D223C-BD47-4A9D-A582-FA7ECB9D2084}" presName="compNode" presStyleCnt="0"/>
      <dgm:spPr/>
    </dgm:pt>
    <dgm:pt modelId="{3818D2C4-ADC9-4B18-8C5E-C28C1EB330D3}" type="pres">
      <dgm:prSet presAssocID="{AB9D223C-BD47-4A9D-A582-FA7ECB9D2084}" presName="bgRect" presStyleLbl="bgShp" presStyleIdx="1" presStyleCnt="4"/>
      <dgm:spPr/>
    </dgm:pt>
    <dgm:pt modelId="{3D1D5160-6B39-42C8-827C-6BF9EDE54E74}" type="pres">
      <dgm:prSet presAssocID="{AB9D223C-BD47-4A9D-A582-FA7ECB9D208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ngry Face with No Fill"/>
        </a:ext>
      </dgm:extLst>
    </dgm:pt>
    <dgm:pt modelId="{BE03C68D-5CA0-4300-94EC-0BDA437D2FCD}" type="pres">
      <dgm:prSet presAssocID="{AB9D223C-BD47-4A9D-A582-FA7ECB9D2084}" presName="spaceRect" presStyleCnt="0"/>
      <dgm:spPr/>
    </dgm:pt>
    <dgm:pt modelId="{9123A0B0-126A-465C-A21A-47BE462CFDD7}" type="pres">
      <dgm:prSet presAssocID="{AB9D223C-BD47-4A9D-A582-FA7ECB9D2084}" presName="parTx" presStyleLbl="revTx" presStyleIdx="1" presStyleCnt="4">
        <dgm:presLayoutVars>
          <dgm:chMax val="0"/>
          <dgm:chPref val="0"/>
        </dgm:presLayoutVars>
      </dgm:prSet>
      <dgm:spPr/>
    </dgm:pt>
    <dgm:pt modelId="{794FA877-2974-4684-9A4C-5A3740825642}" type="pres">
      <dgm:prSet presAssocID="{4DB7DBD9-A783-4D91-9992-E89F94A44CB9}" presName="sibTrans" presStyleCnt="0"/>
      <dgm:spPr/>
    </dgm:pt>
    <dgm:pt modelId="{E70BFEAB-3DD9-414D-BA15-733263322909}" type="pres">
      <dgm:prSet presAssocID="{ECC556BD-E25C-46DD-B993-949AEC17AD3D}" presName="compNode" presStyleCnt="0"/>
      <dgm:spPr/>
    </dgm:pt>
    <dgm:pt modelId="{24D2C7EB-EE8F-44C1-8E22-1D4F0F40573E}" type="pres">
      <dgm:prSet presAssocID="{ECC556BD-E25C-46DD-B993-949AEC17AD3D}" presName="bgRect" presStyleLbl="bgShp" presStyleIdx="2" presStyleCnt="4"/>
      <dgm:spPr/>
    </dgm:pt>
    <dgm:pt modelId="{A13F9F78-9CA4-4013-8244-D272881DA45C}" type="pres">
      <dgm:prSet presAssocID="{ECC556BD-E25C-46DD-B993-949AEC17AD3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ngue Face with Solid Fill"/>
        </a:ext>
      </dgm:extLst>
    </dgm:pt>
    <dgm:pt modelId="{EF26C435-BA1B-4657-99EF-A50CB7B7FEAF}" type="pres">
      <dgm:prSet presAssocID="{ECC556BD-E25C-46DD-B993-949AEC17AD3D}" presName="spaceRect" presStyleCnt="0"/>
      <dgm:spPr/>
    </dgm:pt>
    <dgm:pt modelId="{63533489-899C-47DF-B17A-E3041C1DD880}" type="pres">
      <dgm:prSet presAssocID="{ECC556BD-E25C-46DD-B993-949AEC17AD3D}" presName="parTx" presStyleLbl="revTx" presStyleIdx="2" presStyleCnt="4">
        <dgm:presLayoutVars>
          <dgm:chMax val="0"/>
          <dgm:chPref val="0"/>
        </dgm:presLayoutVars>
      </dgm:prSet>
      <dgm:spPr/>
    </dgm:pt>
    <dgm:pt modelId="{AEE6E1C8-4DA3-4EC4-B228-880A455E537C}" type="pres">
      <dgm:prSet presAssocID="{E4976399-5E48-4E12-B0B8-FD25CF7DC930}" presName="sibTrans" presStyleCnt="0"/>
      <dgm:spPr/>
    </dgm:pt>
    <dgm:pt modelId="{628EEEBD-0012-49FF-8A1B-2E54576F26E8}" type="pres">
      <dgm:prSet presAssocID="{13D87E58-ABF8-40F3-81F3-517C41FA48EE}" presName="compNode" presStyleCnt="0"/>
      <dgm:spPr/>
    </dgm:pt>
    <dgm:pt modelId="{C57455C0-E722-4F9F-BBF9-3634533214E1}" type="pres">
      <dgm:prSet presAssocID="{13D87E58-ABF8-40F3-81F3-517C41FA48EE}" presName="bgRect" presStyleLbl="bgShp" presStyleIdx="3" presStyleCnt="4"/>
      <dgm:spPr/>
    </dgm:pt>
    <dgm:pt modelId="{E549BE04-D361-4897-B2D9-5BB4DAFBC870}" type="pres">
      <dgm:prSet presAssocID="{13D87E58-ABF8-40F3-81F3-517C41FA48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rritant"/>
        </a:ext>
      </dgm:extLst>
    </dgm:pt>
    <dgm:pt modelId="{2BC9FC21-7924-4403-8AB6-8C7C6A678520}" type="pres">
      <dgm:prSet presAssocID="{13D87E58-ABF8-40F3-81F3-517C41FA48EE}" presName="spaceRect" presStyleCnt="0"/>
      <dgm:spPr/>
    </dgm:pt>
    <dgm:pt modelId="{E7064E3C-CD43-4EBB-881B-D7F2A8DD55A2}" type="pres">
      <dgm:prSet presAssocID="{13D87E58-ABF8-40F3-81F3-517C41FA48EE}" presName="parTx" presStyleLbl="revTx" presStyleIdx="3" presStyleCnt="4">
        <dgm:presLayoutVars>
          <dgm:chMax val="0"/>
          <dgm:chPref val="0"/>
        </dgm:presLayoutVars>
      </dgm:prSet>
      <dgm:spPr/>
    </dgm:pt>
  </dgm:ptLst>
  <dgm:cxnLst>
    <dgm:cxn modelId="{F0CD7B35-DF48-4FDC-8A52-45A6F6666811}" srcId="{2A8D3946-F432-4345-A24D-3FD47FEE3A83}" destId="{ECC556BD-E25C-46DD-B993-949AEC17AD3D}" srcOrd="2" destOrd="0" parTransId="{120496FF-C7CA-47AE-8708-48E5CBE36125}" sibTransId="{E4976399-5E48-4E12-B0B8-FD25CF7DC930}"/>
    <dgm:cxn modelId="{361E4861-E948-4C9C-B04B-B8520B5F955D}" type="presOf" srcId="{4AB003DA-9F3E-48C0-BFE0-7C6BD6DCBC01}" destId="{05504CA4-D66A-41EF-9459-688F2E828B15}" srcOrd="0" destOrd="0" presId="urn:microsoft.com/office/officeart/2018/2/layout/IconVerticalSolidList"/>
    <dgm:cxn modelId="{9D528172-AA39-4B15-9F66-08ACC1BE9A5F}" srcId="{2A8D3946-F432-4345-A24D-3FD47FEE3A83}" destId="{AB9D223C-BD47-4A9D-A582-FA7ECB9D2084}" srcOrd="1" destOrd="0" parTransId="{97BA40F5-F766-4CEE-89A3-4F04312A5BE8}" sibTransId="{4DB7DBD9-A783-4D91-9992-E89F94A44CB9}"/>
    <dgm:cxn modelId="{DC31AC85-5187-44A2-A27F-098FC31BD0E7}" type="presOf" srcId="{2A8D3946-F432-4345-A24D-3FD47FEE3A83}" destId="{080C65D7-85B2-4C0B-9BB6-489BC0262177}" srcOrd="0" destOrd="0" presId="urn:microsoft.com/office/officeart/2018/2/layout/IconVerticalSolidList"/>
    <dgm:cxn modelId="{2582AE8F-98A9-4C2C-8B5F-03FEE2A5DD15}" type="presOf" srcId="{13D87E58-ABF8-40F3-81F3-517C41FA48EE}" destId="{E7064E3C-CD43-4EBB-881B-D7F2A8DD55A2}" srcOrd="0" destOrd="0" presId="urn:microsoft.com/office/officeart/2018/2/layout/IconVerticalSolidList"/>
    <dgm:cxn modelId="{92BE4DD0-9D63-435D-BC51-7AC1609AB6E6}" type="presOf" srcId="{ECC556BD-E25C-46DD-B993-949AEC17AD3D}" destId="{63533489-899C-47DF-B17A-E3041C1DD880}" srcOrd="0" destOrd="0" presId="urn:microsoft.com/office/officeart/2018/2/layout/IconVerticalSolidList"/>
    <dgm:cxn modelId="{845109D4-C2C0-4F6D-93AE-C29806DE16CD}" type="presOf" srcId="{AB9D223C-BD47-4A9D-A582-FA7ECB9D2084}" destId="{9123A0B0-126A-465C-A21A-47BE462CFDD7}" srcOrd="0" destOrd="0" presId="urn:microsoft.com/office/officeart/2018/2/layout/IconVerticalSolidList"/>
    <dgm:cxn modelId="{35B1F1D7-CC6D-4353-9FCA-5F0A4E224F2B}" srcId="{2A8D3946-F432-4345-A24D-3FD47FEE3A83}" destId="{13D87E58-ABF8-40F3-81F3-517C41FA48EE}" srcOrd="3" destOrd="0" parTransId="{00198559-5874-4633-BF55-C2D952DE286D}" sibTransId="{9883212D-BDEB-4F99-843B-223E6641F299}"/>
    <dgm:cxn modelId="{9AC25DEA-AC4D-46D3-91D3-C1BB677528D2}" srcId="{2A8D3946-F432-4345-A24D-3FD47FEE3A83}" destId="{4AB003DA-9F3E-48C0-BFE0-7C6BD6DCBC01}" srcOrd="0" destOrd="0" parTransId="{EB9347EB-CBFD-4A77-84E5-BD0AB89556E1}" sibTransId="{E6757ED3-8802-49D7-A62A-B7EAF0DAD4F1}"/>
    <dgm:cxn modelId="{3BD75DB3-8351-4B1F-BDAF-B586CCBD8419}" type="presParOf" srcId="{080C65D7-85B2-4C0B-9BB6-489BC0262177}" destId="{FDEA82F2-C591-4C17-A685-CC9BDDEEA3D2}" srcOrd="0" destOrd="0" presId="urn:microsoft.com/office/officeart/2018/2/layout/IconVerticalSolidList"/>
    <dgm:cxn modelId="{6BB3DEAA-872F-44E3-ABA8-589BDAD7CD31}" type="presParOf" srcId="{FDEA82F2-C591-4C17-A685-CC9BDDEEA3D2}" destId="{34C2972C-D8AE-4184-B555-D11C859558FC}" srcOrd="0" destOrd="0" presId="urn:microsoft.com/office/officeart/2018/2/layout/IconVerticalSolidList"/>
    <dgm:cxn modelId="{AFB9FD06-8291-4820-AF60-5B87262E2F47}" type="presParOf" srcId="{FDEA82F2-C591-4C17-A685-CC9BDDEEA3D2}" destId="{3C5C121A-4D51-4E80-BE3B-721BC8A5DECE}" srcOrd="1" destOrd="0" presId="urn:microsoft.com/office/officeart/2018/2/layout/IconVerticalSolidList"/>
    <dgm:cxn modelId="{66290A48-A111-4186-A33C-D0DA0C96262A}" type="presParOf" srcId="{FDEA82F2-C591-4C17-A685-CC9BDDEEA3D2}" destId="{4F56DD6B-4AA9-49C3-A1A8-2724210400ED}" srcOrd="2" destOrd="0" presId="urn:microsoft.com/office/officeart/2018/2/layout/IconVerticalSolidList"/>
    <dgm:cxn modelId="{29DA66A2-D787-410B-827A-DCFA8AAD88D4}" type="presParOf" srcId="{FDEA82F2-C591-4C17-A685-CC9BDDEEA3D2}" destId="{05504CA4-D66A-41EF-9459-688F2E828B15}" srcOrd="3" destOrd="0" presId="urn:microsoft.com/office/officeart/2018/2/layout/IconVerticalSolidList"/>
    <dgm:cxn modelId="{E6291F39-2531-4F1D-BE4D-1BC6212147A7}" type="presParOf" srcId="{080C65D7-85B2-4C0B-9BB6-489BC0262177}" destId="{504F4397-9F83-474A-BF5D-4361FA357075}" srcOrd="1" destOrd="0" presId="urn:microsoft.com/office/officeart/2018/2/layout/IconVerticalSolidList"/>
    <dgm:cxn modelId="{FFE31287-4B8E-4FDE-B4D6-8140832BF7D8}" type="presParOf" srcId="{080C65D7-85B2-4C0B-9BB6-489BC0262177}" destId="{41A98EAE-179D-4921-9216-1D868734F4AA}" srcOrd="2" destOrd="0" presId="urn:microsoft.com/office/officeart/2018/2/layout/IconVerticalSolidList"/>
    <dgm:cxn modelId="{2026EA2F-6342-4069-99C6-49E1B0531E08}" type="presParOf" srcId="{41A98EAE-179D-4921-9216-1D868734F4AA}" destId="{3818D2C4-ADC9-4B18-8C5E-C28C1EB330D3}" srcOrd="0" destOrd="0" presId="urn:microsoft.com/office/officeart/2018/2/layout/IconVerticalSolidList"/>
    <dgm:cxn modelId="{3FDEE6F1-302D-420B-81BA-49BEBFAEB86B}" type="presParOf" srcId="{41A98EAE-179D-4921-9216-1D868734F4AA}" destId="{3D1D5160-6B39-42C8-827C-6BF9EDE54E74}" srcOrd="1" destOrd="0" presId="urn:microsoft.com/office/officeart/2018/2/layout/IconVerticalSolidList"/>
    <dgm:cxn modelId="{46B28F8A-872C-42F1-BE81-837C29CFE6A3}" type="presParOf" srcId="{41A98EAE-179D-4921-9216-1D868734F4AA}" destId="{BE03C68D-5CA0-4300-94EC-0BDA437D2FCD}" srcOrd="2" destOrd="0" presId="urn:microsoft.com/office/officeart/2018/2/layout/IconVerticalSolidList"/>
    <dgm:cxn modelId="{A7A655A6-1B4E-4E21-A10B-9324FCA1970D}" type="presParOf" srcId="{41A98EAE-179D-4921-9216-1D868734F4AA}" destId="{9123A0B0-126A-465C-A21A-47BE462CFDD7}" srcOrd="3" destOrd="0" presId="urn:microsoft.com/office/officeart/2018/2/layout/IconVerticalSolidList"/>
    <dgm:cxn modelId="{16697559-3FC8-4096-B6A8-189704C11546}" type="presParOf" srcId="{080C65D7-85B2-4C0B-9BB6-489BC0262177}" destId="{794FA877-2974-4684-9A4C-5A3740825642}" srcOrd="3" destOrd="0" presId="urn:microsoft.com/office/officeart/2018/2/layout/IconVerticalSolidList"/>
    <dgm:cxn modelId="{8ABD19AC-00A5-4F3C-B6EF-7247B803168A}" type="presParOf" srcId="{080C65D7-85B2-4C0B-9BB6-489BC0262177}" destId="{E70BFEAB-3DD9-414D-BA15-733263322909}" srcOrd="4" destOrd="0" presId="urn:microsoft.com/office/officeart/2018/2/layout/IconVerticalSolidList"/>
    <dgm:cxn modelId="{2D19164B-BE54-4000-A183-80D9FA967D71}" type="presParOf" srcId="{E70BFEAB-3DD9-414D-BA15-733263322909}" destId="{24D2C7EB-EE8F-44C1-8E22-1D4F0F40573E}" srcOrd="0" destOrd="0" presId="urn:microsoft.com/office/officeart/2018/2/layout/IconVerticalSolidList"/>
    <dgm:cxn modelId="{7283486B-1BC6-4803-A1FE-DC1BE6A83B15}" type="presParOf" srcId="{E70BFEAB-3DD9-414D-BA15-733263322909}" destId="{A13F9F78-9CA4-4013-8244-D272881DA45C}" srcOrd="1" destOrd="0" presId="urn:microsoft.com/office/officeart/2018/2/layout/IconVerticalSolidList"/>
    <dgm:cxn modelId="{BCCA9B3B-EBF4-4FFD-B34A-CAB768C9D4B3}" type="presParOf" srcId="{E70BFEAB-3DD9-414D-BA15-733263322909}" destId="{EF26C435-BA1B-4657-99EF-A50CB7B7FEAF}" srcOrd="2" destOrd="0" presId="urn:microsoft.com/office/officeart/2018/2/layout/IconVerticalSolidList"/>
    <dgm:cxn modelId="{50786D1C-097A-48A3-A70E-386F9F7EADEF}" type="presParOf" srcId="{E70BFEAB-3DD9-414D-BA15-733263322909}" destId="{63533489-899C-47DF-B17A-E3041C1DD880}" srcOrd="3" destOrd="0" presId="urn:microsoft.com/office/officeart/2018/2/layout/IconVerticalSolidList"/>
    <dgm:cxn modelId="{033A3AEC-E61F-4338-82C8-C786194F0C60}" type="presParOf" srcId="{080C65D7-85B2-4C0B-9BB6-489BC0262177}" destId="{AEE6E1C8-4DA3-4EC4-B228-880A455E537C}" srcOrd="5" destOrd="0" presId="urn:microsoft.com/office/officeart/2018/2/layout/IconVerticalSolidList"/>
    <dgm:cxn modelId="{A8B334D0-1C5B-4A86-A2DA-202E4C2A7C8A}" type="presParOf" srcId="{080C65D7-85B2-4C0B-9BB6-489BC0262177}" destId="{628EEEBD-0012-49FF-8A1B-2E54576F26E8}" srcOrd="6" destOrd="0" presId="urn:microsoft.com/office/officeart/2018/2/layout/IconVerticalSolidList"/>
    <dgm:cxn modelId="{4F92C3AA-D79D-4B05-8837-7A08F5D1E40E}" type="presParOf" srcId="{628EEEBD-0012-49FF-8A1B-2E54576F26E8}" destId="{C57455C0-E722-4F9F-BBF9-3634533214E1}" srcOrd="0" destOrd="0" presId="urn:microsoft.com/office/officeart/2018/2/layout/IconVerticalSolidList"/>
    <dgm:cxn modelId="{BCAD6014-3CCF-43A1-8376-A30784CCF889}" type="presParOf" srcId="{628EEEBD-0012-49FF-8A1B-2E54576F26E8}" destId="{E549BE04-D361-4897-B2D9-5BB4DAFBC870}" srcOrd="1" destOrd="0" presId="urn:microsoft.com/office/officeart/2018/2/layout/IconVerticalSolidList"/>
    <dgm:cxn modelId="{87ABF661-33C4-418A-9CB1-C289BE23B10D}" type="presParOf" srcId="{628EEEBD-0012-49FF-8A1B-2E54576F26E8}" destId="{2BC9FC21-7924-4403-8AB6-8C7C6A678520}" srcOrd="2" destOrd="0" presId="urn:microsoft.com/office/officeart/2018/2/layout/IconVerticalSolidList"/>
    <dgm:cxn modelId="{41D46D56-B191-478E-A711-A0FA0017633D}" type="presParOf" srcId="{628EEEBD-0012-49FF-8A1B-2E54576F26E8}" destId="{E7064E3C-CD43-4EBB-881B-D7F2A8DD55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BE87777-44D4-45DA-9DD0-016E80082B1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5450182-95D5-4B0D-89D0-3F9679C4FB39}">
      <dgm:prSet/>
      <dgm:spPr/>
      <dgm:t>
        <a:bodyPr/>
        <a:lstStyle/>
        <a:p>
          <a:r>
            <a:rPr lang="en-US"/>
            <a:t>Explicit calming techniques</a:t>
          </a:r>
        </a:p>
      </dgm:t>
    </dgm:pt>
    <dgm:pt modelId="{0D202A5C-7119-43F9-8003-D0756C6EEC12}" type="parTrans" cxnId="{2E1EDFF0-9009-49C3-A40A-3519D9923F74}">
      <dgm:prSet/>
      <dgm:spPr/>
      <dgm:t>
        <a:bodyPr/>
        <a:lstStyle/>
        <a:p>
          <a:endParaRPr lang="en-US"/>
        </a:p>
      </dgm:t>
    </dgm:pt>
    <dgm:pt modelId="{485B780C-56DA-46EF-8AD2-CFBF70F22118}" type="sibTrans" cxnId="{2E1EDFF0-9009-49C3-A40A-3519D9923F74}">
      <dgm:prSet/>
      <dgm:spPr/>
      <dgm:t>
        <a:bodyPr/>
        <a:lstStyle/>
        <a:p>
          <a:endParaRPr lang="en-US"/>
        </a:p>
      </dgm:t>
    </dgm:pt>
    <dgm:pt modelId="{47063757-D27C-4A19-A1E4-511F65B89C90}">
      <dgm:prSet/>
      <dgm:spPr/>
      <dgm:t>
        <a:bodyPr/>
        <a:lstStyle/>
        <a:p>
          <a:r>
            <a:rPr lang="en-US"/>
            <a:t>Model self-regulation</a:t>
          </a:r>
        </a:p>
      </dgm:t>
    </dgm:pt>
    <dgm:pt modelId="{E988B39D-A9D1-4E5F-9D52-8784616A1C8F}" type="parTrans" cxnId="{E5489D84-2156-4CDB-8014-CE5DCD38BCBC}">
      <dgm:prSet/>
      <dgm:spPr/>
      <dgm:t>
        <a:bodyPr/>
        <a:lstStyle/>
        <a:p>
          <a:endParaRPr lang="en-US"/>
        </a:p>
      </dgm:t>
    </dgm:pt>
    <dgm:pt modelId="{647C79DC-0B2E-4B74-BE6B-F1E131E1F069}" type="sibTrans" cxnId="{E5489D84-2156-4CDB-8014-CE5DCD38BCBC}">
      <dgm:prSet/>
      <dgm:spPr/>
      <dgm:t>
        <a:bodyPr/>
        <a:lstStyle/>
        <a:p>
          <a:endParaRPr lang="en-US"/>
        </a:p>
      </dgm:t>
    </dgm:pt>
    <dgm:pt modelId="{3382ECEC-AF7A-4129-A58F-630C75C126E4}">
      <dgm:prSet/>
      <dgm:spPr/>
      <dgm:t>
        <a:bodyPr/>
        <a:lstStyle/>
        <a:p>
          <a:r>
            <a:rPr lang="en-US"/>
            <a:t>Provide calm corner</a:t>
          </a:r>
        </a:p>
      </dgm:t>
    </dgm:pt>
    <dgm:pt modelId="{B47646B8-0209-4FFB-9947-FCA975C23DFA}" type="parTrans" cxnId="{C0C0AFEF-38FE-4F75-AE93-6BF47B3B36EB}">
      <dgm:prSet/>
      <dgm:spPr/>
      <dgm:t>
        <a:bodyPr/>
        <a:lstStyle/>
        <a:p>
          <a:endParaRPr lang="en-US"/>
        </a:p>
      </dgm:t>
    </dgm:pt>
    <dgm:pt modelId="{B4B25831-1B4E-417E-A1A4-EC284FE5D601}" type="sibTrans" cxnId="{C0C0AFEF-38FE-4F75-AE93-6BF47B3B36EB}">
      <dgm:prSet/>
      <dgm:spPr/>
      <dgm:t>
        <a:bodyPr/>
        <a:lstStyle/>
        <a:p>
          <a:endParaRPr lang="en-US"/>
        </a:p>
      </dgm:t>
    </dgm:pt>
    <dgm:pt modelId="{3F113842-F918-4B61-814F-3C1426B22721}" type="pres">
      <dgm:prSet presAssocID="{3BE87777-44D4-45DA-9DD0-016E80082B1D}" presName="diagram" presStyleCnt="0">
        <dgm:presLayoutVars>
          <dgm:dir/>
          <dgm:resizeHandles val="exact"/>
        </dgm:presLayoutVars>
      </dgm:prSet>
      <dgm:spPr/>
    </dgm:pt>
    <dgm:pt modelId="{AE907539-DFB4-4BB3-9224-918843A420EC}" type="pres">
      <dgm:prSet presAssocID="{D5450182-95D5-4B0D-89D0-3F9679C4FB39}" presName="node" presStyleLbl="node1" presStyleIdx="0" presStyleCnt="3">
        <dgm:presLayoutVars>
          <dgm:bulletEnabled val="1"/>
        </dgm:presLayoutVars>
      </dgm:prSet>
      <dgm:spPr/>
    </dgm:pt>
    <dgm:pt modelId="{A740A0B3-8576-46C4-AFCA-4B5886C8053D}" type="pres">
      <dgm:prSet presAssocID="{485B780C-56DA-46EF-8AD2-CFBF70F22118}" presName="sibTrans" presStyleCnt="0"/>
      <dgm:spPr/>
    </dgm:pt>
    <dgm:pt modelId="{1FDB7854-4054-401F-A7CB-56712CECBEE6}" type="pres">
      <dgm:prSet presAssocID="{47063757-D27C-4A19-A1E4-511F65B89C90}" presName="node" presStyleLbl="node1" presStyleIdx="1" presStyleCnt="3">
        <dgm:presLayoutVars>
          <dgm:bulletEnabled val="1"/>
        </dgm:presLayoutVars>
      </dgm:prSet>
      <dgm:spPr/>
    </dgm:pt>
    <dgm:pt modelId="{67CC1817-DFA4-404D-BAA5-07C835659146}" type="pres">
      <dgm:prSet presAssocID="{647C79DC-0B2E-4B74-BE6B-F1E131E1F069}" presName="sibTrans" presStyleCnt="0"/>
      <dgm:spPr/>
    </dgm:pt>
    <dgm:pt modelId="{5220A01D-384B-473B-80DF-F0067B3D3F41}" type="pres">
      <dgm:prSet presAssocID="{3382ECEC-AF7A-4129-A58F-630C75C126E4}" presName="node" presStyleLbl="node1" presStyleIdx="2" presStyleCnt="3">
        <dgm:presLayoutVars>
          <dgm:bulletEnabled val="1"/>
        </dgm:presLayoutVars>
      </dgm:prSet>
      <dgm:spPr/>
    </dgm:pt>
  </dgm:ptLst>
  <dgm:cxnLst>
    <dgm:cxn modelId="{FFC25716-CBCC-4757-9188-8D0B84BBE19B}" type="presOf" srcId="{3BE87777-44D4-45DA-9DD0-016E80082B1D}" destId="{3F113842-F918-4B61-814F-3C1426B22721}" srcOrd="0" destOrd="0" presId="urn:microsoft.com/office/officeart/2005/8/layout/default"/>
    <dgm:cxn modelId="{3C56663C-9460-4EA9-942C-C9C1CD6B131E}" type="presOf" srcId="{47063757-D27C-4A19-A1E4-511F65B89C90}" destId="{1FDB7854-4054-401F-A7CB-56712CECBEE6}" srcOrd="0" destOrd="0" presId="urn:microsoft.com/office/officeart/2005/8/layout/default"/>
    <dgm:cxn modelId="{E5489D84-2156-4CDB-8014-CE5DCD38BCBC}" srcId="{3BE87777-44D4-45DA-9DD0-016E80082B1D}" destId="{47063757-D27C-4A19-A1E4-511F65B89C90}" srcOrd="1" destOrd="0" parTransId="{E988B39D-A9D1-4E5F-9D52-8784616A1C8F}" sibTransId="{647C79DC-0B2E-4B74-BE6B-F1E131E1F069}"/>
    <dgm:cxn modelId="{6B0858DC-C616-48C0-8C60-1495B7C65F14}" type="presOf" srcId="{3382ECEC-AF7A-4129-A58F-630C75C126E4}" destId="{5220A01D-384B-473B-80DF-F0067B3D3F41}" srcOrd="0" destOrd="0" presId="urn:microsoft.com/office/officeart/2005/8/layout/default"/>
    <dgm:cxn modelId="{C896FBE9-CAB0-4356-98DB-7658A6301F14}" type="presOf" srcId="{D5450182-95D5-4B0D-89D0-3F9679C4FB39}" destId="{AE907539-DFB4-4BB3-9224-918843A420EC}" srcOrd="0" destOrd="0" presId="urn:microsoft.com/office/officeart/2005/8/layout/default"/>
    <dgm:cxn modelId="{C0C0AFEF-38FE-4F75-AE93-6BF47B3B36EB}" srcId="{3BE87777-44D4-45DA-9DD0-016E80082B1D}" destId="{3382ECEC-AF7A-4129-A58F-630C75C126E4}" srcOrd="2" destOrd="0" parTransId="{B47646B8-0209-4FFB-9947-FCA975C23DFA}" sibTransId="{B4B25831-1B4E-417E-A1A4-EC284FE5D601}"/>
    <dgm:cxn modelId="{2E1EDFF0-9009-49C3-A40A-3519D9923F74}" srcId="{3BE87777-44D4-45DA-9DD0-016E80082B1D}" destId="{D5450182-95D5-4B0D-89D0-3F9679C4FB39}" srcOrd="0" destOrd="0" parTransId="{0D202A5C-7119-43F9-8003-D0756C6EEC12}" sibTransId="{485B780C-56DA-46EF-8AD2-CFBF70F22118}"/>
    <dgm:cxn modelId="{8D5611D3-7A45-459F-8259-FCC314F3924F}" type="presParOf" srcId="{3F113842-F918-4B61-814F-3C1426B22721}" destId="{AE907539-DFB4-4BB3-9224-918843A420EC}" srcOrd="0" destOrd="0" presId="urn:microsoft.com/office/officeart/2005/8/layout/default"/>
    <dgm:cxn modelId="{D21832CA-D120-42A3-9A02-D138D1021707}" type="presParOf" srcId="{3F113842-F918-4B61-814F-3C1426B22721}" destId="{A740A0B3-8576-46C4-AFCA-4B5886C8053D}" srcOrd="1" destOrd="0" presId="urn:microsoft.com/office/officeart/2005/8/layout/default"/>
    <dgm:cxn modelId="{96C736E3-AD26-4818-98DF-5FECEF52560D}" type="presParOf" srcId="{3F113842-F918-4B61-814F-3C1426B22721}" destId="{1FDB7854-4054-401F-A7CB-56712CECBEE6}" srcOrd="2" destOrd="0" presId="urn:microsoft.com/office/officeart/2005/8/layout/default"/>
    <dgm:cxn modelId="{A5CF99AB-6156-4D90-A366-25CAD1A7267B}" type="presParOf" srcId="{3F113842-F918-4B61-814F-3C1426B22721}" destId="{67CC1817-DFA4-404D-BAA5-07C835659146}" srcOrd="3" destOrd="0" presId="urn:microsoft.com/office/officeart/2005/8/layout/default"/>
    <dgm:cxn modelId="{2D1D7A7F-D72B-4A23-98CB-792FF952E17B}" type="presParOf" srcId="{3F113842-F918-4B61-814F-3C1426B22721}" destId="{5220A01D-384B-473B-80DF-F0067B3D3F4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8866CC-717B-4066-8F51-5F11D294DEB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51FE1CE-3C83-4276-ABA9-4A0B2CDB5E3F}">
      <dgm:prSet/>
      <dgm:spPr/>
      <dgm:t>
        <a:bodyPr/>
        <a:lstStyle/>
        <a:p>
          <a:pPr>
            <a:defRPr cap="all"/>
          </a:pPr>
          <a:r>
            <a:rPr lang="en-US"/>
            <a:t>Teach 'I' statements</a:t>
          </a:r>
        </a:p>
      </dgm:t>
    </dgm:pt>
    <dgm:pt modelId="{4B20C166-CAD3-4290-8393-DB1F6FA58B7B}" type="parTrans" cxnId="{46E10BBB-9C66-45FC-B29C-88C66B13BC60}">
      <dgm:prSet/>
      <dgm:spPr/>
      <dgm:t>
        <a:bodyPr/>
        <a:lstStyle/>
        <a:p>
          <a:endParaRPr lang="en-US"/>
        </a:p>
      </dgm:t>
    </dgm:pt>
    <dgm:pt modelId="{6A02D880-9308-4F57-BD14-4C3833D77B50}" type="sibTrans" cxnId="{46E10BBB-9C66-45FC-B29C-88C66B13BC60}">
      <dgm:prSet/>
      <dgm:spPr/>
      <dgm:t>
        <a:bodyPr/>
        <a:lstStyle/>
        <a:p>
          <a:endParaRPr lang="en-US"/>
        </a:p>
      </dgm:t>
    </dgm:pt>
    <dgm:pt modelId="{6824E4C7-010D-4DBD-A9FE-D97F0113A21B}">
      <dgm:prSet/>
      <dgm:spPr/>
      <dgm:t>
        <a:bodyPr/>
        <a:lstStyle/>
        <a:p>
          <a:pPr>
            <a:defRPr cap="all"/>
          </a:pPr>
          <a:r>
            <a:rPr lang="en-US"/>
            <a:t>Guided role-plays</a:t>
          </a:r>
        </a:p>
      </dgm:t>
    </dgm:pt>
    <dgm:pt modelId="{75575D29-F4DA-42E8-8EC5-D793A57F18C6}" type="parTrans" cxnId="{B83EF7A5-E1EB-4E19-80CA-4FA6E70BC130}">
      <dgm:prSet/>
      <dgm:spPr/>
      <dgm:t>
        <a:bodyPr/>
        <a:lstStyle/>
        <a:p>
          <a:endParaRPr lang="en-US"/>
        </a:p>
      </dgm:t>
    </dgm:pt>
    <dgm:pt modelId="{B7CDBA62-BC54-408F-993A-2D517730D350}" type="sibTrans" cxnId="{B83EF7A5-E1EB-4E19-80CA-4FA6E70BC130}">
      <dgm:prSet/>
      <dgm:spPr/>
      <dgm:t>
        <a:bodyPr/>
        <a:lstStyle/>
        <a:p>
          <a:endParaRPr lang="en-US"/>
        </a:p>
      </dgm:t>
    </dgm:pt>
    <dgm:pt modelId="{1C8A7D23-E952-4ABE-8EB0-654BA1B3FD3F}">
      <dgm:prSet/>
      <dgm:spPr/>
      <dgm:t>
        <a:bodyPr/>
        <a:lstStyle/>
        <a:p>
          <a:pPr>
            <a:defRPr cap="all"/>
          </a:pPr>
          <a:r>
            <a:rPr lang="en-US"/>
            <a:t>Use peers strategically</a:t>
          </a:r>
        </a:p>
      </dgm:t>
    </dgm:pt>
    <dgm:pt modelId="{7BC2364E-349C-4B9D-898A-B40C14AA2C75}" type="parTrans" cxnId="{FBFF506E-AC06-4222-A1B5-8940ED862BBF}">
      <dgm:prSet/>
      <dgm:spPr/>
      <dgm:t>
        <a:bodyPr/>
        <a:lstStyle/>
        <a:p>
          <a:endParaRPr lang="en-US"/>
        </a:p>
      </dgm:t>
    </dgm:pt>
    <dgm:pt modelId="{A4838C67-6EC5-46C2-A6EB-EA6D6F0450B3}" type="sibTrans" cxnId="{FBFF506E-AC06-4222-A1B5-8940ED862BBF}">
      <dgm:prSet/>
      <dgm:spPr/>
      <dgm:t>
        <a:bodyPr/>
        <a:lstStyle/>
        <a:p>
          <a:endParaRPr lang="en-US"/>
        </a:p>
      </dgm:t>
    </dgm:pt>
    <dgm:pt modelId="{F4689A98-5B06-41D9-899F-389F1EE1425A}" type="pres">
      <dgm:prSet presAssocID="{A68866CC-717B-4066-8F51-5F11D294DEB7}" presName="root" presStyleCnt="0">
        <dgm:presLayoutVars>
          <dgm:dir/>
          <dgm:resizeHandles val="exact"/>
        </dgm:presLayoutVars>
      </dgm:prSet>
      <dgm:spPr/>
    </dgm:pt>
    <dgm:pt modelId="{6D9B2C2C-F75B-403A-A5FA-EF904F5CC22F}" type="pres">
      <dgm:prSet presAssocID="{A51FE1CE-3C83-4276-ABA9-4A0B2CDB5E3F}" presName="compNode" presStyleCnt="0"/>
      <dgm:spPr/>
    </dgm:pt>
    <dgm:pt modelId="{88E6F375-525A-4F83-9068-B27C555B8C08}" type="pres">
      <dgm:prSet presAssocID="{A51FE1CE-3C83-4276-ABA9-4A0B2CDB5E3F}" presName="iconBgRect" presStyleLbl="bgShp" presStyleIdx="0" presStyleCnt="3"/>
      <dgm:spPr>
        <a:prstGeom prst="round2DiagRect">
          <a:avLst>
            <a:gd name="adj1" fmla="val 29727"/>
            <a:gd name="adj2" fmla="val 0"/>
          </a:avLst>
        </a:prstGeom>
      </dgm:spPr>
    </dgm:pt>
    <dgm:pt modelId="{F9F35131-1A6E-4F93-8464-969D6E7B4DFD}" type="pres">
      <dgm:prSet presAssocID="{A51FE1CE-3C83-4276-ABA9-4A0B2CDB5E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F03429AD-D558-4063-9BE3-D7BCA1F6A681}" type="pres">
      <dgm:prSet presAssocID="{A51FE1CE-3C83-4276-ABA9-4A0B2CDB5E3F}" presName="spaceRect" presStyleCnt="0"/>
      <dgm:spPr/>
    </dgm:pt>
    <dgm:pt modelId="{84A738A9-B93A-44D6-AE74-B19E8AE078D2}" type="pres">
      <dgm:prSet presAssocID="{A51FE1CE-3C83-4276-ABA9-4A0B2CDB5E3F}" presName="textRect" presStyleLbl="revTx" presStyleIdx="0" presStyleCnt="3">
        <dgm:presLayoutVars>
          <dgm:chMax val="1"/>
          <dgm:chPref val="1"/>
        </dgm:presLayoutVars>
      </dgm:prSet>
      <dgm:spPr/>
    </dgm:pt>
    <dgm:pt modelId="{3C8EBE4C-89E6-41C2-8B7E-373D54F6CB01}" type="pres">
      <dgm:prSet presAssocID="{6A02D880-9308-4F57-BD14-4C3833D77B50}" presName="sibTrans" presStyleCnt="0"/>
      <dgm:spPr/>
    </dgm:pt>
    <dgm:pt modelId="{61FDDBC1-D8D0-4984-9CD9-F07D64369293}" type="pres">
      <dgm:prSet presAssocID="{6824E4C7-010D-4DBD-A9FE-D97F0113A21B}" presName="compNode" presStyleCnt="0"/>
      <dgm:spPr/>
    </dgm:pt>
    <dgm:pt modelId="{7D7EF717-A637-4272-B6C8-AD6BBAE2E901}" type="pres">
      <dgm:prSet presAssocID="{6824E4C7-010D-4DBD-A9FE-D97F0113A21B}" presName="iconBgRect" presStyleLbl="bgShp" presStyleIdx="1" presStyleCnt="3"/>
      <dgm:spPr>
        <a:prstGeom prst="round2DiagRect">
          <a:avLst>
            <a:gd name="adj1" fmla="val 29727"/>
            <a:gd name="adj2" fmla="val 0"/>
          </a:avLst>
        </a:prstGeom>
      </dgm:spPr>
    </dgm:pt>
    <dgm:pt modelId="{6C45EEA4-B986-4E59-8A12-3CD597493730}" type="pres">
      <dgm:prSet presAssocID="{6824E4C7-010D-4DBD-A9FE-D97F0113A2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724A98CB-A3AF-4DB9-AB20-E2175A5B2EF3}" type="pres">
      <dgm:prSet presAssocID="{6824E4C7-010D-4DBD-A9FE-D97F0113A21B}" presName="spaceRect" presStyleCnt="0"/>
      <dgm:spPr/>
    </dgm:pt>
    <dgm:pt modelId="{DE919908-F5B2-44F0-963C-FFCAFA36CE0F}" type="pres">
      <dgm:prSet presAssocID="{6824E4C7-010D-4DBD-A9FE-D97F0113A21B}" presName="textRect" presStyleLbl="revTx" presStyleIdx="1" presStyleCnt="3">
        <dgm:presLayoutVars>
          <dgm:chMax val="1"/>
          <dgm:chPref val="1"/>
        </dgm:presLayoutVars>
      </dgm:prSet>
      <dgm:spPr/>
    </dgm:pt>
    <dgm:pt modelId="{A9922BB7-1748-4AB9-B11B-09B0B0BF81B8}" type="pres">
      <dgm:prSet presAssocID="{B7CDBA62-BC54-408F-993A-2D517730D350}" presName="sibTrans" presStyleCnt="0"/>
      <dgm:spPr/>
    </dgm:pt>
    <dgm:pt modelId="{0C712744-C29D-4B45-ADB1-BF34C85374CD}" type="pres">
      <dgm:prSet presAssocID="{1C8A7D23-E952-4ABE-8EB0-654BA1B3FD3F}" presName="compNode" presStyleCnt="0"/>
      <dgm:spPr/>
    </dgm:pt>
    <dgm:pt modelId="{A7C6B7EA-5A8D-4213-85F8-604FE86512AD}" type="pres">
      <dgm:prSet presAssocID="{1C8A7D23-E952-4ABE-8EB0-654BA1B3FD3F}" presName="iconBgRect" presStyleLbl="bgShp" presStyleIdx="2" presStyleCnt="3"/>
      <dgm:spPr>
        <a:prstGeom prst="round2DiagRect">
          <a:avLst>
            <a:gd name="adj1" fmla="val 29727"/>
            <a:gd name="adj2" fmla="val 0"/>
          </a:avLst>
        </a:prstGeom>
      </dgm:spPr>
    </dgm:pt>
    <dgm:pt modelId="{1D389D67-B3ED-4F1C-B95B-10A076B0C0C3}" type="pres">
      <dgm:prSet presAssocID="{1C8A7D23-E952-4ABE-8EB0-654BA1B3FD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7BC5AB92-2BE5-4A76-AA67-0DE624AEA6C7}" type="pres">
      <dgm:prSet presAssocID="{1C8A7D23-E952-4ABE-8EB0-654BA1B3FD3F}" presName="spaceRect" presStyleCnt="0"/>
      <dgm:spPr/>
    </dgm:pt>
    <dgm:pt modelId="{4FF324A0-60B7-42B7-850A-439438D876A2}" type="pres">
      <dgm:prSet presAssocID="{1C8A7D23-E952-4ABE-8EB0-654BA1B3FD3F}" presName="textRect" presStyleLbl="revTx" presStyleIdx="2" presStyleCnt="3">
        <dgm:presLayoutVars>
          <dgm:chMax val="1"/>
          <dgm:chPref val="1"/>
        </dgm:presLayoutVars>
      </dgm:prSet>
      <dgm:spPr/>
    </dgm:pt>
  </dgm:ptLst>
  <dgm:cxnLst>
    <dgm:cxn modelId="{FBFF506E-AC06-4222-A1B5-8940ED862BBF}" srcId="{A68866CC-717B-4066-8F51-5F11D294DEB7}" destId="{1C8A7D23-E952-4ABE-8EB0-654BA1B3FD3F}" srcOrd="2" destOrd="0" parTransId="{7BC2364E-349C-4B9D-898A-B40C14AA2C75}" sibTransId="{A4838C67-6EC5-46C2-A6EB-EA6D6F0450B3}"/>
    <dgm:cxn modelId="{8E894B82-C3B8-4117-8350-8FB41ED82AA0}" type="presOf" srcId="{A68866CC-717B-4066-8F51-5F11D294DEB7}" destId="{F4689A98-5B06-41D9-899F-389F1EE1425A}" srcOrd="0" destOrd="0" presId="urn:microsoft.com/office/officeart/2018/5/layout/IconLeafLabelList"/>
    <dgm:cxn modelId="{CD515399-4689-4AE7-91BA-1CE4DD283466}" type="presOf" srcId="{6824E4C7-010D-4DBD-A9FE-D97F0113A21B}" destId="{DE919908-F5B2-44F0-963C-FFCAFA36CE0F}" srcOrd="0" destOrd="0" presId="urn:microsoft.com/office/officeart/2018/5/layout/IconLeafLabelList"/>
    <dgm:cxn modelId="{B83EF7A5-E1EB-4E19-80CA-4FA6E70BC130}" srcId="{A68866CC-717B-4066-8F51-5F11D294DEB7}" destId="{6824E4C7-010D-4DBD-A9FE-D97F0113A21B}" srcOrd="1" destOrd="0" parTransId="{75575D29-F4DA-42E8-8EC5-D793A57F18C6}" sibTransId="{B7CDBA62-BC54-408F-993A-2D517730D350}"/>
    <dgm:cxn modelId="{46E10BBB-9C66-45FC-B29C-88C66B13BC60}" srcId="{A68866CC-717B-4066-8F51-5F11D294DEB7}" destId="{A51FE1CE-3C83-4276-ABA9-4A0B2CDB5E3F}" srcOrd="0" destOrd="0" parTransId="{4B20C166-CAD3-4290-8393-DB1F6FA58B7B}" sibTransId="{6A02D880-9308-4F57-BD14-4C3833D77B50}"/>
    <dgm:cxn modelId="{A6616FE4-63BE-4C09-81AB-040FBD6DA876}" type="presOf" srcId="{A51FE1CE-3C83-4276-ABA9-4A0B2CDB5E3F}" destId="{84A738A9-B93A-44D6-AE74-B19E8AE078D2}" srcOrd="0" destOrd="0" presId="urn:microsoft.com/office/officeart/2018/5/layout/IconLeafLabelList"/>
    <dgm:cxn modelId="{03E719FB-D4B4-4D6B-A755-2BE687E774EE}" type="presOf" srcId="{1C8A7D23-E952-4ABE-8EB0-654BA1B3FD3F}" destId="{4FF324A0-60B7-42B7-850A-439438D876A2}" srcOrd="0" destOrd="0" presId="urn:microsoft.com/office/officeart/2018/5/layout/IconLeafLabelList"/>
    <dgm:cxn modelId="{77D8D65C-0A25-4AFA-94A6-31D9642B53C9}" type="presParOf" srcId="{F4689A98-5B06-41D9-899F-389F1EE1425A}" destId="{6D9B2C2C-F75B-403A-A5FA-EF904F5CC22F}" srcOrd="0" destOrd="0" presId="urn:microsoft.com/office/officeart/2018/5/layout/IconLeafLabelList"/>
    <dgm:cxn modelId="{B708A3E0-1668-4132-A412-4249DEB0583F}" type="presParOf" srcId="{6D9B2C2C-F75B-403A-A5FA-EF904F5CC22F}" destId="{88E6F375-525A-4F83-9068-B27C555B8C08}" srcOrd="0" destOrd="0" presId="urn:microsoft.com/office/officeart/2018/5/layout/IconLeafLabelList"/>
    <dgm:cxn modelId="{046F664C-3DD5-4612-A1A3-6754AD5D480D}" type="presParOf" srcId="{6D9B2C2C-F75B-403A-A5FA-EF904F5CC22F}" destId="{F9F35131-1A6E-4F93-8464-969D6E7B4DFD}" srcOrd="1" destOrd="0" presId="urn:microsoft.com/office/officeart/2018/5/layout/IconLeafLabelList"/>
    <dgm:cxn modelId="{FF6DCD18-82DE-4A1D-A601-104D6A4DCF53}" type="presParOf" srcId="{6D9B2C2C-F75B-403A-A5FA-EF904F5CC22F}" destId="{F03429AD-D558-4063-9BE3-D7BCA1F6A681}" srcOrd="2" destOrd="0" presId="urn:microsoft.com/office/officeart/2018/5/layout/IconLeafLabelList"/>
    <dgm:cxn modelId="{A3260E15-EC0F-4F82-8B65-9E466D7E0139}" type="presParOf" srcId="{6D9B2C2C-F75B-403A-A5FA-EF904F5CC22F}" destId="{84A738A9-B93A-44D6-AE74-B19E8AE078D2}" srcOrd="3" destOrd="0" presId="urn:microsoft.com/office/officeart/2018/5/layout/IconLeafLabelList"/>
    <dgm:cxn modelId="{F5286882-9273-4872-AAEE-9B7584944705}" type="presParOf" srcId="{F4689A98-5B06-41D9-899F-389F1EE1425A}" destId="{3C8EBE4C-89E6-41C2-8B7E-373D54F6CB01}" srcOrd="1" destOrd="0" presId="urn:microsoft.com/office/officeart/2018/5/layout/IconLeafLabelList"/>
    <dgm:cxn modelId="{6EB3A568-F8D3-4CCD-B685-9614FF4F92B8}" type="presParOf" srcId="{F4689A98-5B06-41D9-899F-389F1EE1425A}" destId="{61FDDBC1-D8D0-4984-9CD9-F07D64369293}" srcOrd="2" destOrd="0" presId="urn:microsoft.com/office/officeart/2018/5/layout/IconLeafLabelList"/>
    <dgm:cxn modelId="{A7862CC9-67C2-47F3-95AC-82637F4DF310}" type="presParOf" srcId="{61FDDBC1-D8D0-4984-9CD9-F07D64369293}" destId="{7D7EF717-A637-4272-B6C8-AD6BBAE2E901}" srcOrd="0" destOrd="0" presId="urn:microsoft.com/office/officeart/2018/5/layout/IconLeafLabelList"/>
    <dgm:cxn modelId="{6A6BBAD9-2FD5-4A99-B63D-0E36CB19C515}" type="presParOf" srcId="{61FDDBC1-D8D0-4984-9CD9-F07D64369293}" destId="{6C45EEA4-B986-4E59-8A12-3CD597493730}" srcOrd="1" destOrd="0" presId="urn:microsoft.com/office/officeart/2018/5/layout/IconLeafLabelList"/>
    <dgm:cxn modelId="{7ACF0006-189B-4A9C-83C8-82877E2A4195}" type="presParOf" srcId="{61FDDBC1-D8D0-4984-9CD9-F07D64369293}" destId="{724A98CB-A3AF-4DB9-AB20-E2175A5B2EF3}" srcOrd="2" destOrd="0" presId="urn:microsoft.com/office/officeart/2018/5/layout/IconLeafLabelList"/>
    <dgm:cxn modelId="{EFAFD7FA-6576-4C52-8DF7-1C4E3DC2D3B5}" type="presParOf" srcId="{61FDDBC1-D8D0-4984-9CD9-F07D64369293}" destId="{DE919908-F5B2-44F0-963C-FFCAFA36CE0F}" srcOrd="3" destOrd="0" presId="urn:microsoft.com/office/officeart/2018/5/layout/IconLeafLabelList"/>
    <dgm:cxn modelId="{76727685-543E-40CE-93CF-67C9B2E229F4}" type="presParOf" srcId="{F4689A98-5B06-41D9-899F-389F1EE1425A}" destId="{A9922BB7-1748-4AB9-B11B-09B0B0BF81B8}" srcOrd="3" destOrd="0" presId="urn:microsoft.com/office/officeart/2018/5/layout/IconLeafLabelList"/>
    <dgm:cxn modelId="{0C0F39BE-FD75-4FFA-A07C-BA5AECF21967}" type="presParOf" srcId="{F4689A98-5B06-41D9-899F-389F1EE1425A}" destId="{0C712744-C29D-4B45-ADB1-BF34C85374CD}" srcOrd="4" destOrd="0" presId="urn:microsoft.com/office/officeart/2018/5/layout/IconLeafLabelList"/>
    <dgm:cxn modelId="{CE114CE2-30C9-4D49-B18E-319478FD45BC}" type="presParOf" srcId="{0C712744-C29D-4B45-ADB1-BF34C85374CD}" destId="{A7C6B7EA-5A8D-4213-85F8-604FE86512AD}" srcOrd="0" destOrd="0" presId="urn:microsoft.com/office/officeart/2018/5/layout/IconLeafLabelList"/>
    <dgm:cxn modelId="{09AE7FE5-BC99-4F4E-92BC-2849F53A5391}" type="presParOf" srcId="{0C712744-C29D-4B45-ADB1-BF34C85374CD}" destId="{1D389D67-B3ED-4F1C-B95B-10A076B0C0C3}" srcOrd="1" destOrd="0" presId="urn:microsoft.com/office/officeart/2018/5/layout/IconLeafLabelList"/>
    <dgm:cxn modelId="{A91544F6-D078-4E71-B6C4-5E6424E37E4A}" type="presParOf" srcId="{0C712744-C29D-4B45-ADB1-BF34C85374CD}" destId="{7BC5AB92-2BE5-4A76-AA67-0DE624AEA6C7}" srcOrd="2" destOrd="0" presId="urn:microsoft.com/office/officeart/2018/5/layout/IconLeafLabelList"/>
    <dgm:cxn modelId="{2B191D15-E8CD-4145-9F0F-A24DD817B88B}" type="presParOf" srcId="{0C712744-C29D-4B45-ADB1-BF34C85374CD}" destId="{4FF324A0-60B7-42B7-850A-439438D876A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0BE3D57-7EA2-45CD-970F-5F7C06467316}"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315C27F-D921-48F0-905E-0A3E11A6C9B6}">
      <dgm:prSet/>
      <dgm:spPr/>
      <dgm:t>
        <a:bodyPr/>
        <a:lstStyle/>
        <a:p>
          <a:pPr>
            <a:defRPr cap="all"/>
          </a:pPr>
          <a:r>
            <a:rPr lang="en-US"/>
            <a:t>Feelings check-in</a:t>
          </a:r>
        </a:p>
      </dgm:t>
    </dgm:pt>
    <dgm:pt modelId="{C0ED3F5F-70EF-403D-97C5-CC41DD93EA09}" type="parTrans" cxnId="{3382C04D-C016-4DC8-8A84-2699B9261B90}">
      <dgm:prSet/>
      <dgm:spPr/>
      <dgm:t>
        <a:bodyPr/>
        <a:lstStyle/>
        <a:p>
          <a:endParaRPr lang="en-US"/>
        </a:p>
      </dgm:t>
    </dgm:pt>
    <dgm:pt modelId="{DAB6CDFE-EBCD-414A-9633-801772D7F622}" type="sibTrans" cxnId="{3382C04D-C016-4DC8-8A84-2699B9261B90}">
      <dgm:prSet/>
      <dgm:spPr/>
      <dgm:t>
        <a:bodyPr/>
        <a:lstStyle/>
        <a:p>
          <a:endParaRPr lang="en-US"/>
        </a:p>
      </dgm:t>
    </dgm:pt>
    <dgm:pt modelId="{0DCB5DC4-6C6B-4C6C-99D4-E38BE8D3A0BE}">
      <dgm:prSet/>
      <dgm:spPr/>
      <dgm:t>
        <a:bodyPr/>
        <a:lstStyle/>
        <a:p>
          <a:pPr>
            <a:defRPr cap="all"/>
          </a:pPr>
          <a:r>
            <a:rPr lang="en-US"/>
            <a:t>Movement breaks</a:t>
          </a:r>
        </a:p>
      </dgm:t>
    </dgm:pt>
    <dgm:pt modelId="{D2BD7EE8-83BD-4D8B-BC71-C3F0AA92F512}" type="parTrans" cxnId="{AE5C6CD4-5DFE-4F4A-89F7-043B0B447008}">
      <dgm:prSet/>
      <dgm:spPr/>
      <dgm:t>
        <a:bodyPr/>
        <a:lstStyle/>
        <a:p>
          <a:endParaRPr lang="en-US"/>
        </a:p>
      </dgm:t>
    </dgm:pt>
    <dgm:pt modelId="{C0C2070D-5860-4FA8-B69E-4C45CB953E84}" type="sibTrans" cxnId="{AE5C6CD4-5DFE-4F4A-89F7-043B0B447008}">
      <dgm:prSet/>
      <dgm:spPr/>
      <dgm:t>
        <a:bodyPr/>
        <a:lstStyle/>
        <a:p>
          <a:endParaRPr lang="en-US"/>
        </a:p>
      </dgm:t>
    </dgm:pt>
    <dgm:pt modelId="{75B144B9-8314-44FE-B492-C62990E5570B}">
      <dgm:prSet/>
      <dgm:spPr/>
      <dgm:t>
        <a:bodyPr/>
        <a:lstStyle/>
        <a:p>
          <a:pPr>
            <a:defRPr cap="all"/>
          </a:pPr>
          <a:r>
            <a:rPr lang="en-US"/>
            <a:t>Problem-solving steps</a:t>
          </a:r>
        </a:p>
      </dgm:t>
    </dgm:pt>
    <dgm:pt modelId="{E7BF5A0F-CA20-4220-93D9-AF89FB781403}" type="parTrans" cxnId="{2E19A807-A7DC-48C5-B19E-254736F9FED5}">
      <dgm:prSet/>
      <dgm:spPr/>
      <dgm:t>
        <a:bodyPr/>
        <a:lstStyle/>
        <a:p>
          <a:endParaRPr lang="en-US"/>
        </a:p>
      </dgm:t>
    </dgm:pt>
    <dgm:pt modelId="{F30D19E0-7290-4C50-87FD-BC98DF9BD39D}" type="sibTrans" cxnId="{2E19A807-A7DC-48C5-B19E-254736F9FED5}">
      <dgm:prSet/>
      <dgm:spPr/>
      <dgm:t>
        <a:bodyPr/>
        <a:lstStyle/>
        <a:p>
          <a:endParaRPr lang="en-US"/>
        </a:p>
      </dgm:t>
    </dgm:pt>
    <dgm:pt modelId="{0398AEB7-7A15-4F93-A928-480C28B9F29B}" type="pres">
      <dgm:prSet presAssocID="{40BE3D57-7EA2-45CD-970F-5F7C06467316}" presName="root" presStyleCnt="0">
        <dgm:presLayoutVars>
          <dgm:dir/>
          <dgm:resizeHandles val="exact"/>
        </dgm:presLayoutVars>
      </dgm:prSet>
      <dgm:spPr/>
    </dgm:pt>
    <dgm:pt modelId="{6E53E10A-266A-4100-88E7-9568CB64BA2B}" type="pres">
      <dgm:prSet presAssocID="{F315C27F-D921-48F0-905E-0A3E11A6C9B6}" presName="compNode" presStyleCnt="0"/>
      <dgm:spPr/>
    </dgm:pt>
    <dgm:pt modelId="{FA6607A9-E105-41A8-B283-8F594531EB29}" type="pres">
      <dgm:prSet presAssocID="{F315C27F-D921-48F0-905E-0A3E11A6C9B6}" presName="iconBgRect" presStyleLbl="bgShp" presStyleIdx="0" presStyleCnt="3"/>
      <dgm:spPr/>
    </dgm:pt>
    <dgm:pt modelId="{AB38491E-DE02-44C8-ACCA-55691752B63B}" type="pres">
      <dgm:prSet presAssocID="{F315C27F-D921-48F0-905E-0A3E11A6C9B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utral Face with No Fill"/>
        </a:ext>
      </dgm:extLst>
    </dgm:pt>
    <dgm:pt modelId="{1ACB0756-4B77-43C7-8DD4-8D2056628A13}" type="pres">
      <dgm:prSet presAssocID="{F315C27F-D921-48F0-905E-0A3E11A6C9B6}" presName="spaceRect" presStyleCnt="0"/>
      <dgm:spPr/>
    </dgm:pt>
    <dgm:pt modelId="{4AA9D0D4-A2A0-475F-A2CD-0C3B17C1CDAD}" type="pres">
      <dgm:prSet presAssocID="{F315C27F-D921-48F0-905E-0A3E11A6C9B6}" presName="textRect" presStyleLbl="revTx" presStyleIdx="0" presStyleCnt="3">
        <dgm:presLayoutVars>
          <dgm:chMax val="1"/>
          <dgm:chPref val="1"/>
        </dgm:presLayoutVars>
      </dgm:prSet>
      <dgm:spPr/>
    </dgm:pt>
    <dgm:pt modelId="{8769A63E-6520-48ED-848E-535DF02BDA5F}" type="pres">
      <dgm:prSet presAssocID="{DAB6CDFE-EBCD-414A-9633-801772D7F622}" presName="sibTrans" presStyleCnt="0"/>
      <dgm:spPr/>
    </dgm:pt>
    <dgm:pt modelId="{324D59E4-CDE6-4407-87C3-917CF3199EFB}" type="pres">
      <dgm:prSet presAssocID="{0DCB5DC4-6C6B-4C6C-99D4-E38BE8D3A0BE}" presName="compNode" presStyleCnt="0"/>
      <dgm:spPr/>
    </dgm:pt>
    <dgm:pt modelId="{B3F841AB-7116-4C1E-9D4D-B11C6026D26B}" type="pres">
      <dgm:prSet presAssocID="{0DCB5DC4-6C6B-4C6C-99D4-E38BE8D3A0BE}" presName="iconBgRect" presStyleLbl="bgShp" presStyleIdx="1" presStyleCnt="3"/>
      <dgm:spPr/>
    </dgm:pt>
    <dgm:pt modelId="{D7A1AA0B-7D1D-423F-A9E3-CF371148E4F1}" type="pres">
      <dgm:prSet presAssocID="{0DCB5DC4-6C6B-4C6C-99D4-E38BE8D3A0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3B9988E5-0342-47BF-B6EE-C91DAA627DDE}" type="pres">
      <dgm:prSet presAssocID="{0DCB5DC4-6C6B-4C6C-99D4-E38BE8D3A0BE}" presName="spaceRect" presStyleCnt="0"/>
      <dgm:spPr/>
    </dgm:pt>
    <dgm:pt modelId="{C696305D-AD4A-44F7-B74F-E5CFD16C4F36}" type="pres">
      <dgm:prSet presAssocID="{0DCB5DC4-6C6B-4C6C-99D4-E38BE8D3A0BE}" presName="textRect" presStyleLbl="revTx" presStyleIdx="1" presStyleCnt="3">
        <dgm:presLayoutVars>
          <dgm:chMax val="1"/>
          <dgm:chPref val="1"/>
        </dgm:presLayoutVars>
      </dgm:prSet>
      <dgm:spPr/>
    </dgm:pt>
    <dgm:pt modelId="{60F2CC94-15E1-475B-8404-A8D3E8B46FD3}" type="pres">
      <dgm:prSet presAssocID="{C0C2070D-5860-4FA8-B69E-4C45CB953E84}" presName="sibTrans" presStyleCnt="0"/>
      <dgm:spPr/>
    </dgm:pt>
    <dgm:pt modelId="{597FBA21-11C0-4295-9D07-C55E5BEACFB1}" type="pres">
      <dgm:prSet presAssocID="{75B144B9-8314-44FE-B492-C62990E5570B}" presName="compNode" presStyleCnt="0"/>
      <dgm:spPr/>
    </dgm:pt>
    <dgm:pt modelId="{D2F66175-CBA5-40F4-8F8D-5C42C5BDC22A}" type="pres">
      <dgm:prSet presAssocID="{75B144B9-8314-44FE-B492-C62990E5570B}" presName="iconBgRect" presStyleLbl="bgShp" presStyleIdx="2" presStyleCnt="3"/>
      <dgm:spPr/>
    </dgm:pt>
    <dgm:pt modelId="{55D24DFF-F696-4F93-8416-26C58FDF0E87}" type="pres">
      <dgm:prSet presAssocID="{75B144B9-8314-44FE-B492-C62990E557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uzzle"/>
        </a:ext>
      </dgm:extLst>
    </dgm:pt>
    <dgm:pt modelId="{C6A92DC2-A478-4814-A72B-D9512A0EF556}" type="pres">
      <dgm:prSet presAssocID="{75B144B9-8314-44FE-B492-C62990E5570B}" presName="spaceRect" presStyleCnt="0"/>
      <dgm:spPr/>
    </dgm:pt>
    <dgm:pt modelId="{D165C5F3-FCC1-4EEB-836F-0EB3B91E5B42}" type="pres">
      <dgm:prSet presAssocID="{75B144B9-8314-44FE-B492-C62990E5570B}" presName="textRect" presStyleLbl="revTx" presStyleIdx="2" presStyleCnt="3">
        <dgm:presLayoutVars>
          <dgm:chMax val="1"/>
          <dgm:chPref val="1"/>
        </dgm:presLayoutVars>
      </dgm:prSet>
      <dgm:spPr/>
    </dgm:pt>
  </dgm:ptLst>
  <dgm:cxnLst>
    <dgm:cxn modelId="{2E19A807-A7DC-48C5-B19E-254736F9FED5}" srcId="{40BE3D57-7EA2-45CD-970F-5F7C06467316}" destId="{75B144B9-8314-44FE-B492-C62990E5570B}" srcOrd="2" destOrd="0" parTransId="{E7BF5A0F-CA20-4220-93D9-AF89FB781403}" sibTransId="{F30D19E0-7290-4C50-87FD-BC98DF9BD39D}"/>
    <dgm:cxn modelId="{21A4091E-894C-44A3-B2FA-F1A709960CDA}" type="presOf" srcId="{75B144B9-8314-44FE-B492-C62990E5570B}" destId="{D165C5F3-FCC1-4EEB-836F-0EB3B91E5B42}" srcOrd="0" destOrd="0" presId="urn:microsoft.com/office/officeart/2018/5/layout/IconCircleLabelList"/>
    <dgm:cxn modelId="{0197D667-B7A9-4F82-AD01-47287C666559}" type="presOf" srcId="{40BE3D57-7EA2-45CD-970F-5F7C06467316}" destId="{0398AEB7-7A15-4F93-A928-480C28B9F29B}" srcOrd="0" destOrd="0" presId="urn:microsoft.com/office/officeart/2018/5/layout/IconCircleLabelList"/>
    <dgm:cxn modelId="{3382C04D-C016-4DC8-8A84-2699B9261B90}" srcId="{40BE3D57-7EA2-45CD-970F-5F7C06467316}" destId="{F315C27F-D921-48F0-905E-0A3E11A6C9B6}" srcOrd="0" destOrd="0" parTransId="{C0ED3F5F-70EF-403D-97C5-CC41DD93EA09}" sibTransId="{DAB6CDFE-EBCD-414A-9633-801772D7F622}"/>
    <dgm:cxn modelId="{2E658A97-36C7-4D3F-A3FD-400999EE78E5}" type="presOf" srcId="{0DCB5DC4-6C6B-4C6C-99D4-E38BE8D3A0BE}" destId="{C696305D-AD4A-44F7-B74F-E5CFD16C4F36}" srcOrd="0" destOrd="0" presId="urn:microsoft.com/office/officeart/2018/5/layout/IconCircleLabelList"/>
    <dgm:cxn modelId="{6F600DCD-0EEC-4EA7-8997-A6EEA866AC98}" type="presOf" srcId="{F315C27F-D921-48F0-905E-0A3E11A6C9B6}" destId="{4AA9D0D4-A2A0-475F-A2CD-0C3B17C1CDAD}" srcOrd="0" destOrd="0" presId="urn:microsoft.com/office/officeart/2018/5/layout/IconCircleLabelList"/>
    <dgm:cxn modelId="{AE5C6CD4-5DFE-4F4A-89F7-043B0B447008}" srcId="{40BE3D57-7EA2-45CD-970F-5F7C06467316}" destId="{0DCB5DC4-6C6B-4C6C-99D4-E38BE8D3A0BE}" srcOrd="1" destOrd="0" parTransId="{D2BD7EE8-83BD-4D8B-BC71-C3F0AA92F512}" sibTransId="{C0C2070D-5860-4FA8-B69E-4C45CB953E84}"/>
    <dgm:cxn modelId="{04F7F4A3-A630-4A9A-8BB5-376F002E5B1A}" type="presParOf" srcId="{0398AEB7-7A15-4F93-A928-480C28B9F29B}" destId="{6E53E10A-266A-4100-88E7-9568CB64BA2B}" srcOrd="0" destOrd="0" presId="urn:microsoft.com/office/officeart/2018/5/layout/IconCircleLabelList"/>
    <dgm:cxn modelId="{B4604E9C-1FF7-4CC8-B26A-4878A2BEFE23}" type="presParOf" srcId="{6E53E10A-266A-4100-88E7-9568CB64BA2B}" destId="{FA6607A9-E105-41A8-B283-8F594531EB29}" srcOrd="0" destOrd="0" presId="urn:microsoft.com/office/officeart/2018/5/layout/IconCircleLabelList"/>
    <dgm:cxn modelId="{181BC2C3-0C4F-4867-8AFB-D09008D88EF6}" type="presParOf" srcId="{6E53E10A-266A-4100-88E7-9568CB64BA2B}" destId="{AB38491E-DE02-44C8-ACCA-55691752B63B}" srcOrd="1" destOrd="0" presId="urn:microsoft.com/office/officeart/2018/5/layout/IconCircleLabelList"/>
    <dgm:cxn modelId="{6D9CFEE9-0CFC-4EA7-BBD3-B30DDF655968}" type="presParOf" srcId="{6E53E10A-266A-4100-88E7-9568CB64BA2B}" destId="{1ACB0756-4B77-43C7-8DD4-8D2056628A13}" srcOrd="2" destOrd="0" presId="urn:microsoft.com/office/officeart/2018/5/layout/IconCircleLabelList"/>
    <dgm:cxn modelId="{7ABEE49B-D445-4F66-9C25-81A5107EA586}" type="presParOf" srcId="{6E53E10A-266A-4100-88E7-9568CB64BA2B}" destId="{4AA9D0D4-A2A0-475F-A2CD-0C3B17C1CDAD}" srcOrd="3" destOrd="0" presId="urn:microsoft.com/office/officeart/2018/5/layout/IconCircleLabelList"/>
    <dgm:cxn modelId="{B4E7CC6E-9BCE-4041-AC60-F47D61704A4F}" type="presParOf" srcId="{0398AEB7-7A15-4F93-A928-480C28B9F29B}" destId="{8769A63E-6520-48ED-848E-535DF02BDA5F}" srcOrd="1" destOrd="0" presId="urn:microsoft.com/office/officeart/2018/5/layout/IconCircleLabelList"/>
    <dgm:cxn modelId="{78B1C2EF-4839-43EA-8765-C8B1704D95C8}" type="presParOf" srcId="{0398AEB7-7A15-4F93-A928-480C28B9F29B}" destId="{324D59E4-CDE6-4407-87C3-917CF3199EFB}" srcOrd="2" destOrd="0" presId="urn:microsoft.com/office/officeart/2018/5/layout/IconCircleLabelList"/>
    <dgm:cxn modelId="{20EE0393-63CF-4008-A71D-A78B1AC53216}" type="presParOf" srcId="{324D59E4-CDE6-4407-87C3-917CF3199EFB}" destId="{B3F841AB-7116-4C1E-9D4D-B11C6026D26B}" srcOrd="0" destOrd="0" presId="urn:microsoft.com/office/officeart/2018/5/layout/IconCircleLabelList"/>
    <dgm:cxn modelId="{940EA4FD-7AEB-4E11-8147-116CE30C5076}" type="presParOf" srcId="{324D59E4-CDE6-4407-87C3-917CF3199EFB}" destId="{D7A1AA0B-7D1D-423F-A9E3-CF371148E4F1}" srcOrd="1" destOrd="0" presId="urn:microsoft.com/office/officeart/2018/5/layout/IconCircleLabelList"/>
    <dgm:cxn modelId="{023E317A-86E5-42A8-A010-DD5571CDD4B9}" type="presParOf" srcId="{324D59E4-CDE6-4407-87C3-917CF3199EFB}" destId="{3B9988E5-0342-47BF-B6EE-C91DAA627DDE}" srcOrd="2" destOrd="0" presId="urn:microsoft.com/office/officeart/2018/5/layout/IconCircleLabelList"/>
    <dgm:cxn modelId="{9026A3C8-0C7C-46F2-B59B-961D56D11100}" type="presParOf" srcId="{324D59E4-CDE6-4407-87C3-917CF3199EFB}" destId="{C696305D-AD4A-44F7-B74F-E5CFD16C4F36}" srcOrd="3" destOrd="0" presId="urn:microsoft.com/office/officeart/2018/5/layout/IconCircleLabelList"/>
    <dgm:cxn modelId="{09A3E65E-49E1-46BE-A06F-10B809171DB2}" type="presParOf" srcId="{0398AEB7-7A15-4F93-A928-480C28B9F29B}" destId="{60F2CC94-15E1-475B-8404-A8D3E8B46FD3}" srcOrd="3" destOrd="0" presId="urn:microsoft.com/office/officeart/2018/5/layout/IconCircleLabelList"/>
    <dgm:cxn modelId="{A30790F4-B452-489D-8D08-414EF8E61068}" type="presParOf" srcId="{0398AEB7-7A15-4F93-A928-480C28B9F29B}" destId="{597FBA21-11C0-4295-9D07-C55E5BEACFB1}" srcOrd="4" destOrd="0" presId="urn:microsoft.com/office/officeart/2018/5/layout/IconCircleLabelList"/>
    <dgm:cxn modelId="{CEE6F317-B8B2-43B4-81D8-F94F5FDBC6FD}" type="presParOf" srcId="{597FBA21-11C0-4295-9D07-C55E5BEACFB1}" destId="{D2F66175-CBA5-40F4-8F8D-5C42C5BDC22A}" srcOrd="0" destOrd="0" presId="urn:microsoft.com/office/officeart/2018/5/layout/IconCircleLabelList"/>
    <dgm:cxn modelId="{DC8A996D-FE65-4221-843A-CB2B72152A66}" type="presParOf" srcId="{597FBA21-11C0-4295-9D07-C55E5BEACFB1}" destId="{55D24DFF-F696-4F93-8416-26C58FDF0E87}" srcOrd="1" destOrd="0" presId="urn:microsoft.com/office/officeart/2018/5/layout/IconCircleLabelList"/>
    <dgm:cxn modelId="{92ADDCDE-1584-41C0-AF7B-45222EF05866}" type="presParOf" srcId="{597FBA21-11C0-4295-9D07-C55E5BEACFB1}" destId="{C6A92DC2-A478-4814-A72B-D9512A0EF556}" srcOrd="2" destOrd="0" presId="urn:microsoft.com/office/officeart/2018/5/layout/IconCircleLabelList"/>
    <dgm:cxn modelId="{6B332D3B-F0C9-4009-8C35-06E25D085576}" type="presParOf" srcId="{597FBA21-11C0-4295-9D07-C55E5BEACFB1}" destId="{D165C5F3-FCC1-4EEB-836F-0EB3B91E5B4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2DDAB3-6088-4531-90C6-6F921363BC01}"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9F111A-FEA0-4FD7-BD5D-473A0EFDB39C}">
      <dgm:prSet/>
      <dgm:spPr/>
      <dgm:t>
        <a:bodyPr/>
        <a:lstStyle/>
        <a:p>
          <a:pPr>
            <a:defRPr cap="all"/>
          </a:pPr>
          <a:r>
            <a:rPr lang="en-US"/>
            <a:t>Assign structured roles</a:t>
          </a:r>
        </a:p>
      </dgm:t>
    </dgm:pt>
    <dgm:pt modelId="{BD8312C6-01EB-449D-A366-64C24BB23DA7}" type="parTrans" cxnId="{DB1E02BF-88D0-4EEF-AD21-6B317EAE8A7E}">
      <dgm:prSet/>
      <dgm:spPr/>
      <dgm:t>
        <a:bodyPr/>
        <a:lstStyle/>
        <a:p>
          <a:endParaRPr lang="en-US"/>
        </a:p>
      </dgm:t>
    </dgm:pt>
    <dgm:pt modelId="{0E0A2A3A-1E4F-420B-9095-48FC985EDC61}" type="sibTrans" cxnId="{DB1E02BF-88D0-4EEF-AD21-6B317EAE8A7E}">
      <dgm:prSet/>
      <dgm:spPr/>
      <dgm:t>
        <a:bodyPr/>
        <a:lstStyle/>
        <a:p>
          <a:endParaRPr lang="en-US"/>
        </a:p>
      </dgm:t>
    </dgm:pt>
    <dgm:pt modelId="{AE3886C4-D093-4345-A19A-119F3B2858B6}">
      <dgm:prSet/>
      <dgm:spPr/>
      <dgm:t>
        <a:bodyPr/>
        <a:lstStyle/>
        <a:p>
          <a:pPr>
            <a:defRPr cap="all"/>
          </a:pPr>
          <a:r>
            <a:rPr lang="en-US"/>
            <a:t>Strategic peer pairing</a:t>
          </a:r>
        </a:p>
      </dgm:t>
    </dgm:pt>
    <dgm:pt modelId="{3B4502AD-0729-4F96-B06C-0E748549C75B}" type="parTrans" cxnId="{51BA6AF7-A363-4AC0-9F38-97D41098F298}">
      <dgm:prSet/>
      <dgm:spPr/>
      <dgm:t>
        <a:bodyPr/>
        <a:lstStyle/>
        <a:p>
          <a:endParaRPr lang="en-US"/>
        </a:p>
      </dgm:t>
    </dgm:pt>
    <dgm:pt modelId="{F0BFCA19-51C0-431B-9B2B-F13CEF16DAE4}" type="sibTrans" cxnId="{51BA6AF7-A363-4AC0-9F38-97D41098F298}">
      <dgm:prSet/>
      <dgm:spPr/>
      <dgm:t>
        <a:bodyPr/>
        <a:lstStyle/>
        <a:p>
          <a:endParaRPr lang="en-US"/>
        </a:p>
      </dgm:t>
    </dgm:pt>
    <dgm:pt modelId="{7C7D67BC-58E1-4E2C-B1CE-73A100C94847}">
      <dgm:prSet/>
      <dgm:spPr/>
      <dgm:t>
        <a:bodyPr/>
        <a:lstStyle/>
        <a:p>
          <a:pPr>
            <a:defRPr cap="all"/>
          </a:pPr>
          <a:r>
            <a:rPr lang="en-US"/>
            <a:t>Cooperative learning activities</a:t>
          </a:r>
        </a:p>
      </dgm:t>
    </dgm:pt>
    <dgm:pt modelId="{A01F8E68-558F-4548-8F93-15D1F9D12AB7}" type="parTrans" cxnId="{36BDE7B5-3913-4B72-97AF-3F6FA48520CD}">
      <dgm:prSet/>
      <dgm:spPr/>
      <dgm:t>
        <a:bodyPr/>
        <a:lstStyle/>
        <a:p>
          <a:endParaRPr lang="en-US"/>
        </a:p>
      </dgm:t>
    </dgm:pt>
    <dgm:pt modelId="{4733DBF9-81A2-4B44-A0AB-0AA84C0649FE}" type="sibTrans" cxnId="{36BDE7B5-3913-4B72-97AF-3F6FA48520CD}">
      <dgm:prSet/>
      <dgm:spPr/>
      <dgm:t>
        <a:bodyPr/>
        <a:lstStyle/>
        <a:p>
          <a:endParaRPr lang="en-US"/>
        </a:p>
      </dgm:t>
    </dgm:pt>
    <dgm:pt modelId="{940ED429-449B-4311-9A4F-7FA1E9D425E7}" type="pres">
      <dgm:prSet presAssocID="{702DDAB3-6088-4531-90C6-6F921363BC01}" presName="root" presStyleCnt="0">
        <dgm:presLayoutVars>
          <dgm:dir/>
          <dgm:resizeHandles val="exact"/>
        </dgm:presLayoutVars>
      </dgm:prSet>
      <dgm:spPr/>
    </dgm:pt>
    <dgm:pt modelId="{984E6311-5758-409A-9B47-2CCB97655FE2}" type="pres">
      <dgm:prSet presAssocID="{169F111A-FEA0-4FD7-BD5D-473A0EFDB39C}" presName="compNode" presStyleCnt="0"/>
      <dgm:spPr/>
    </dgm:pt>
    <dgm:pt modelId="{041A039B-3411-4BFB-BAD0-F28330CE01B2}" type="pres">
      <dgm:prSet presAssocID="{169F111A-FEA0-4FD7-BD5D-473A0EFDB39C}" presName="iconBgRect" presStyleLbl="bgShp" presStyleIdx="0" presStyleCnt="3"/>
      <dgm:spPr/>
    </dgm:pt>
    <dgm:pt modelId="{21F502BF-9A04-417A-86A8-7442A7CC7EC8}" type="pres">
      <dgm:prSet presAssocID="{169F111A-FEA0-4FD7-BD5D-473A0EFDB3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4C7FA702-1EC1-425D-BC4D-9AEBAD19757E}" type="pres">
      <dgm:prSet presAssocID="{169F111A-FEA0-4FD7-BD5D-473A0EFDB39C}" presName="spaceRect" presStyleCnt="0"/>
      <dgm:spPr/>
    </dgm:pt>
    <dgm:pt modelId="{50173DB3-BC29-45E1-B649-BC4BE4514FBA}" type="pres">
      <dgm:prSet presAssocID="{169F111A-FEA0-4FD7-BD5D-473A0EFDB39C}" presName="textRect" presStyleLbl="revTx" presStyleIdx="0" presStyleCnt="3">
        <dgm:presLayoutVars>
          <dgm:chMax val="1"/>
          <dgm:chPref val="1"/>
        </dgm:presLayoutVars>
      </dgm:prSet>
      <dgm:spPr/>
    </dgm:pt>
    <dgm:pt modelId="{7E2CCF50-3D36-43AD-B3E0-BAEADDF4CB0C}" type="pres">
      <dgm:prSet presAssocID="{0E0A2A3A-1E4F-420B-9095-48FC985EDC61}" presName="sibTrans" presStyleCnt="0"/>
      <dgm:spPr/>
    </dgm:pt>
    <dgm:pt modelId="{06C30004-E185-49B4-9786-63824D1E7389}" type="pres">
      <dgm:prSet presAssocID="{AE3886C4-D093-4345-A19A-119F3B2858B6}" presName="compNode" presStyleCnt="0"/>
      <dgm:spPr/>
    </dgm:pt>
    <dgm:pt modelId="{7FE8B9DD-13B0-4B06-9383-99B499242F0A}" type="pres">
      <dgm:prSet presAssocID="{AE3886C4-D093-4345-A19A-119F3B2858B6}" presName="iconBgRect" presStyleLbl="bgShp" presStyleIdx="1" presStyleCnt="3"/>
      <dgm:spPr/>
    </dgm:pt>
    <dgm:pt modelId="{AFDB6E23-421B-4A7D-B5DB-D316B066E252}" type="pres">
      <dgm:prSet presAssocID="{AE3886C4-D093-4345-A19A-119F3B2858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C966B0A-B1C1-4D48-852D-AC0D64D94770}" type="pres">
      <dgm:prSet presAssocID="{AE3886C4-D093-4345-A19A-119F3B2858B6}" presName="spaceRect" presStyleCnt="0"/>
      <dgm:spPr/>
    </dgm:pt>
    <dgm:pt modelId="{FC8857EE-A0BF-4CBB-ACDA-F1DBE9ADDE54}" type="pres">
      <dgm:prSet presAssocID="{AE3886C4-D093-4345-A19A-119F3B2858B6}" presName="textRect" presStyleLbl="revTx" presStyleIdx="1" presStyleCnt="3">
        <dgm:presLayoutVars>
          <dgm:chMax val="1"/>
          <dgm:chPref val="1"/>
        </dgm:presLayoutVars>
      </dgm:prSet>
      <dgm:spPr/>
    </dgm:pt>
    <dgm:pt modelId="{44EE310F-4A5A-40A3-A451-93CC724664F2}" type="pres">
      <dgm:prSet presAssocID="{F0BFCA19-51C0-431B-9B2B-F13CEF16DAE4}" presName="sibTrans" presStyleCnt="0"/>
      <dgm:spPr/>
    </dgm:pt>
    <dgm:pt modelId="{F9E85A9F-C164-4BF5-9613-061179E2AA5C}" type="pres">
      <dgm:prSet presAssocID="{7C7D67BC-58E1-4E2C-B1CE-73A100C94847}" presName="compNode" presStyleCnt="0"/>
      <dgm:spPr/>
    </dgm:pt>
    <dgm:pt modelId="{B69C3150-9D7F-4BDE-9BEB-9B54513E0155}" type="pres">
      <dgm:prSet presAssocID="{7C7D67BC-58E1-4E2C-B1CE-73A100C94847}" presName="iconBgRect" presStyleLbl="bgShp" presStyleIdx="2" presStyleCnt="3"/>
      <dgm:spPr/>
    </dgm:pt>
    <dgm:pt modelId="{8B68DF85-3881-4AA4-8975-66EFF128CE2E}" type="pres">
      <dgm:prSet presAssocID="{7C7D67BC-58E1-4E2C-B1CE-73A100C948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602415AB-4409-4061-9F74-345339BF33F7}" type="pres">
      <dgm:prSet presAssocID="{7C7D67BC-58E1-4E2C-B1CE-73A100C94847}" presName="spaceRect" presStyleCnt="0"/>
      <dgm:spPr/>
    </dgm:pt>
    <dgm:pt modelId="{5A6747BE-84BD-4423-B134-1B025A4E23FB}" type="pres">
      <dgm:prSet presAssocID="{7C7D67BC-58E1-4E2C-B1CE-73A100C94847}" presName="textRect" presStyleLbl="revTx" presStyleIdx="2" presStyleCnt="3">
        <dgm:presLayoutVars>
          <dgm:chMax val="1"/>
          <dgm:chPref val="1"/>
        </dgm:presLayoutVars>
      </dgm:prSet>
      <dgm:spPr/>
    </dgm:pt>
  </dgm:ptLst>
  <dgm:cxnLst>
    <dgm:cxn modelId="{647A5F17-8E50-4EE8-B6A6-6124CBCE07A4}" type="presOf" srcId="{169F111A-FEA0-4FD7-BD5D-473A0EFDB39C}" destId="{50173DB3-BC29-45E1-B649-BC4BE4514FBA}" srcOrd="0" destOrd="0" presId="urn:microsoft.com/office/officeart/2018/5/layout/IconCircleLabelList"/>
    <dgm:cxn modelId="{C64F5470-22D3-4436-9932-27A1ACD55A6C}" type="presOf" srcId="{702DDAB3-6088-4531-90C6-6F921363BC01}" destId="{940ED429-449B-4311-9A4F-7FA1E9D425E7}" srcOrd="0" destOrd="0" presId="urn:microsoft.com/office/officeart/2018/5/layout/IconCircleLabelList"/>
    <dgm:cxn modelId="{28A2BD77-3A37-43B5-97AE-6032BA83EF43}" type="presOf" srcId="{AE3886C4-D093-4345-A19A-119F3B2858B6}" destId="{FC8857EE-A0BF-4CBB-ACDA-F1DBE9ADDE54}" srcOrd="0" destOrd="0" presId="urn:microsoft.com/office/officeart/2018/5/layout/IconCircleLabelList"/>
    <dgm:cxn modelId="{36BDE7B5-3913-4B72-97AF-3F6FA48520CD}" srcId="{702DDAB3-6088-4531-90C6-6F921363BC01}" destId="{7C7D67BC-58E1-4E2C-B1CE-73A100C94847}" srcOrd="2" destOrd="0" parTransId="{A01F8E68-558F-4548-8F93-15D1F9D12AB7}" sibTransId="{4733DBF9-81A2-4B44-A0AB-0AA84C0649FE}"/>
    <dgm:cxn modelId="{DB1E02BF-88D0-4EEF-AD21-6B317EAE8A7E}" srcId="{702DDAB3-6088-4531-90C6-6F921363BC01}" destId="{169F111A-FEA0-4FD7-BD5D-473A0EFDB39C}" srcOrd="0" destOrd="0" parTransId="{BD8312C6-01EB-449D-A366-64C24BB23DA7}" sibTransId="{0E0A2A3A-1E4F-420B-9095-48FC985EDC61}"/>
    <dgm:cxn modelId="{E15072E1-91DF-47F3-9B53-B44D6AF03E9D}" type="presOf" srcId="{7C7D67BC-58E1-4E2C-B1CE-73A100C94847}" destId="{5A6747BE-84BD-4423-B134-1B025A4E23FB}" srcOrd="0" destOrd="0" presId="urn:microsoft.com/office/officeart/2018/5/layout/IconCircleLabelList"/>
    <dgm:cxn modelId="{51BA6AF7-A363-4AC0-9F38-97D41098F298}" srcId="{702DDAB3-6088-4531-90C6-6F921363BC01}" destId="{AE3886C4-D093-4345-A19A-119F3B2858B6}" srcOrd="1" destOrd="0" parTransId="{3B4502AD-0729-4F96-B06C-0E748549C75B}" sibTransId="{F0BFCA19-51C0-431B-9B2B-F13CEF16DAE4}"/>
    <dgm:cxn modelId="{76F9B02B-2FD9-43D5-97CB-F47A8BAF1C78}" type="presParOf" srcId="{940ED429-449B-4311-9A4F-7FA1E9D425E7}" destId="{984E6311-5758-409A-9B47-2CCB97655FE2}" srcOrd="0" destOrd="0" presId="urn:microsoft.com/office/officeart/2018/5/layout/IconCircleLabelList"/>
    <dgm:cxn modelId="{B3CC7CED-42F3-4A23-8541-682F6E22AEBA}" type="presParOf" srcId="{984E6311-5758-409A-9B47-2CCB97655FE2}" destId="{041A039B-3411-4BFB-BAD0-F28330CE01B2}" srcOrd="0" destOrd="0" presId="urn:microsoft.com/office/officeart/2018/5/layout/IconCircleLabelList"/>
    <dgm:cxn modelId="{9D5AC4F2-8A6F-49D1-9FF3-3C42A4B5D23C}" type="presParOf" srcId="{984E6311-5758-409A-9B47-2CCB97655FE2}" destId="{21F502BF-9A04-417A-86A8-7442A7CC7EC8}" srcOrd="1" destOrd="0" presId="urn:microsoft.com/office/officeart/2018/5/layout/IconCircleLabelList"/>
    <dgm:cxn modelId="{8F2317C3-DE49-4FAA-9933-CCB404501C70}" type="presParOf" srcId="{984E6311-5758-409A-9B47-2CCB97655FE2}" destId="{4C7FA702-1EC1-425D-BC4D-9AEBAD19757E}" srcOrd="2" destOrd="0" presId="urn:microsoft.com/office/officeart/2018/5/layout/IconCircleLabelList"/>
    <dgm:cxn modelId="{DE5A2884-71A5-46BF-85AE-F84E3D95FAC6}" type="presParOf" srcId="{984E6311-5758-409A-9B47-2CCB97655FE2}" destId="{50173DB3-BC29-45E1-B649-BC4BE4514FBA}" srcOrd="3" destOrd="0" presId="urn:microsoft.com/office/officeart/2018/5/layout/IconCircleLabelList"/>
    <dgm:cxn modelId="{48C0DD24-54A1-474A-8218-19871C545FF6}" type="presParOf" srcId="{940ED429-449B-4311-9A4F-7FA1E9D425E7}" destId="{7E2CCF50-3D36-43AD-B3E0-BAEADDF4CB0C}" srcOrd="1" destOrd="0" presId="urn:microsoft.com/office/officeart/2018/5/layout/IconCircleLabelList"/>
    <dgm:cxn modelId="{A0D5DE52-BF89-4F78-926A-84548F6D415E}" type="presParOf" srcId="{940ED429-449B-4311-9A4F-7FA1E9D425E7}" destId="{06C30004-E185-49B4-9786-63824D1E7389}" srcOrd="2" destOrd="0" presId="urn:microsoft.com/office/officeart/2018/5/layout/IconCircleLabelList"/>
    <dgm:cxn modelId="{5C1ED596-4F1A-4522-AA33-EA940D76BC72}" type="presParOf" srcId="{06C30004-E185-49B4-9786-63824D1E7389}" destId="{7FE8B9DD-13B0-4B06-9383-99B499242F0A}" srcOrd="0" destOrd="0" presId="urn:microsoft.com/office/officeart/2018/5/layout/IconCircleLabelList"/>
    <dgm:cxn modelId="{2207E3D4-337D-415A-8DE9-8B9642666BBB}" type="presParOf" srcId="{06C30004-E185-49B4-9786-63824D1E7389}" destId="{AFDB6E23-421B-4A7D-B5DB-D316B066E252}" srcOrd="1" destOrd="0" presId="urn:microsoft.com/office/officeart/2018/5/layout/IconCircleLabelList"/>
    <dgm:cxn modelId="{9C17E719-0EBC-4910-8F45-3329E9D2D3C6}" type="presParOf" srcId="{06C30004-E185-49B4-9786-63824D1E7389}" destId="{0C966B0A-B1C1-4D48-852D-AC0D64D94770}" srcOrd="2" destOrd="0" presId="urn:microsoft.com/office/officeart/2018/5/layout/IconCircleLabelList"/>
    <dgm:cxn modelId="{27B6F1BB-5AAF-4075-B0AE-7387E7947327}" type="presParOf" srcId="{06C30004-E185-49B4-9786-63824D1E7389}" destId="{FC8857EE-A0BF-4CBB-ACDA-F1DBE9ADDE54}" srcOrd="3" destOrd="0" presId="urn:microsoft.com/office/officeart/2018/5/layout/IconCircleLabelList"/>
    <dgm:cxn modelId="{B8175CD9-8612-4920-88EC-329E3996C488}" type="presParOf" srcId="{940ED429-449B-4311-9A4F-7FA1E9D425E7}" destId="{44EE310F-4A5A-40A3-A451-93CC724664F2}" srcOrd="3" destOrd="0" presId="urn:microsoft.com/office/officeart/2018/5/layout/IconCircleLabelList"/>
    <dgm:cxn modelId="{041CE868-A084-45AB-BEBE-3B3FEB5AEBDF}" type="presParOf" srcId="{940ED429-449B-4311-9A4F-7FA1E9D425E7}" destId="{F9E85A9F-C164-4BF5-9613-061179E2AA5C}" srcOrd="4" destOrd="0" presId="urn:microsoft.com/office/officeart/2018/5/layout/IconCircleLabelList"/>
    <dgm:cxn modelId="{561C48B6-DF17-4C88-9E69-9BA56ED026E2}" type="presParOf" srcId="{F9E85A9F-C164-4BF5-9613-061179E2AA5C}" destId="{B69C3150-9D7F-4BDE-9BEB-9B54513E0155}" srcOrd="0" destOrd="0" presId="urn:microsoft.com/office/officeart/2018/5/layout/IconCircleLabelList"/>
    <dgm:cxn modelId="{DC12557C-106E-4E1D-979D-7679EDA55CAD}" type="presParOf" srcId="{F9E85A9F-C164-4BF5-9613-061179E2AA5C}" destId="{8B68DF85-3881-4AA4-8975-66EFF128CE2E}" srcOrd="1" destOrd="0" presId="urn:microsoft.com/office/officeart/2018/5/layout/IconCircleLabelList"/>
    <dgm:cxn modelId="{A8BA2E91-B70F-4AD2-B18A-F3D1E06AD9B8}" type="presParOf" srcId="{F9E85A9F-C164-4BF5-9613-061179E2AA5C}" destId="{602415AB-4409-4061-9F74-345339BF33F7}" srcOrd="2" destOrd="0" presId="urn:microsoft.com/office/officeart/2018/5/layout/IconCircleLabelList"/>
    <dgm:cxn modelId="{0C5FC0B7-EF39-4E03-B884-825E3DF9326B}" type="presParOf" srcId="{F9E85A9F-C164-4BF5-9613-061179E2AA5C}" destId="{5A6747BE-84BD-4423-B134-1B025A4E23F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FC30C78-F6EA-43BB-8505-F75BD97A5E81}"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A643381B-70E0-4F68-B837-DAB8AD4B241F}">
      <dgm:prSet/>
      <dgm:spPr/>
      <dgm:t>
        <a:bodyPr/>
        <a:lstStyle/>
        <a:p>
          <a:r>
            <a:rPr lang="en-US"/>
            <a:t>Effective parent communication</a:t>
          </a:r>
        </a:p>
      </dgm:t>
    </dgm:pt>
    <dgm:pt modelId="{55899B2D-5BC7-4F90-9029-A6365AF912D8}" type="parTrans" cxnId="{00931AC2-67CF-4C16-90BD-A9C1E43DDFFA}">
      <dgm:prSet/>
      <dgm:spPr/>
      <dgm:t>
        <a:bodyPr/>
        <a:lstStyle/>
        <a:p>
          <a:endParaRPr lang="en-US"/>
        </a:p>
      </dgm:t>
    </dgm:pt>
    <dgm:pt modelId="{63DE944C-55C9-4580-BB11-D35702EEED41}" type="sibTrans" cxnId="{00931AC2-67CF-4C16-90BD-A9C1E43DDFFA}">
      <dgm:prSet/>
      <dgm:spPr/>
      <dgm:t>
        <a:bodyPr/>
        <a:lstStyle/>
        <a:p>
          <a:endParaRPr lang="en-US"/>
        </a:p>
      </dgm:t>
    </dgm:pt>
    <dgm:pt modelId="{CA1513E7-C78E-451C-855A-B1BE18707631}">
      <dgm:prSet/>
      <dgm:spPr/>
      <dgm:t>
        <a:bodyPr/>
        <a:lstStyle/>
        <a:p>
          <a:r>
            <a:rPr lang="en-US"/>
            <a:t>Multidisciplinary teamwork</a:t>
          </a:r>
        </a:p>
      </dgm:t>
    </dgm:pt>
    <dgm:pt modelId="{EBFE8200-EB11-49F5-AA41-8F7B5E8F5EFD}" type="parTrans" cxnId="{94683709-79F8-4A65-B208-EF68E4FCA118}">
      <dgm:prSet/>
      <dgm:spPr/>
      <dgm:t>
        <a:bodyPr/>
        <a:lstStyle/>
        <a:p>
          <a:endParaRPr lang="en-US"/>
        </a:p>
      </dgm:t>
    </dgm:pt>
    <dgm:pt modelId="{E26287A4-16CB-48D0-A390-535466E73423}" type="sibTrans" cxnId="{94683709-79F8-4A65-B208-EF68E4FCA118}">
      <dgm:prSet/>
      <dgm:spPr/>
      <dgm:t>
        <a:bodyPr/>
        <a:lstStyle/>
        <a:p>
          <a:endParaRPr lang="en-US"/>
        </a:p>
      </dgm:t>
    </dgm:pt>
    <dgm:pt modelId="{96A452F8-7D38-4436-BD8A-0C5071F3F4C7}">
      <dgm:prSet/>
      <dgm:spPr/>
      <dgm:t>
        <a:bodyPr/>
        <a:lstStyle/>
        <a:p>
          <a:r>
            <a:rPr lang="en-US"/>
            <a:t>Behavior contracts &amp; tracking sheets</a:t>
          </a:r>
        </a:p>
      </dgm:t>
    </dgm:pt>
    <dgm:pt modelId="{6D487CBA-00E1-46F0-B3E5-96B458798400}" type="parTrans" cxnId="{2EF0E47F-4379-4889-A7DE-1338EEF53511}">
      <dgm:prSet/>
      <dgm:spPr/>
      <dgm:t>
        <a:bodyPr/>
        <a:lstStyle/>
        <a:p>
          <a:endParaRPr lang="en-US"/>
        </a:p>
      </dgm:t>
    </dgm:pt>
    <dgm:pt modelId="{812C9EA4-3323-4FE4-AEF2-9EE7FB95A978}" type="sibTrans" cxnId="{2EF0E47F-4379-4889-A7DE-1338EEF53511}">
      <dgm:prSet/>
      <dgm:spPr/>
      <dgm:t>
        <a:bodyPr/>
        <a:lstStyle/>
        <a:p>
          <a:endParaRPr lang="en-US"/>
        </a:p>
      </dgm:t>
    </dgm:pt>
    <dgm:pt modelId="{F784DD3C-32BA-4185-8C0A-8B0FBC2D2C94}">
      <dgm:prSet/>
      <dgm:spPr/>
      <dgm:t>
        <a:bodyPr/>
        <a:lstStyle/>
        <a:p>
          <a:r>
            <a:rPr lang="en-US"/>
            <a:t>Reflection sheets for students</a:t>
          </a:r>
        </a:p>
      </dgm:t>
    </dgm:pt>
    <dgm:pt modelId="{2D7AA18F-23F4-4229-8844-E889BF34D4BD}" type="parTrans" cxnId="{DA450019-0437-421B-911D-C9F905F7603F}">
      <dgm:prSet/>
      <dgm:spPr/>
      <dgm:t>
        <a:bodyPr/>
        <a:lstStyle/>
        <a:p>
          <a:endParaRPr lang="en-US"/>
        </a:p>
      </dgm:t>
    </dgm:pt>
    <dgm:pt modelId="{730A401B-8911-459C-9E7E-E7ADC067E8E8}" type="sibTrans" cxnId="{DA450019-0437-421B-911D-C9F905F7603F}">
      <dgm:prSet/>
      <dgm:spPr/>
      <dgm:t>
        <a:bodyPr/>
        <a:lstStyle/>
        <a:p>
          <a:endParaRPr lang="en-US"/>
        </a:p>
      </dgm:t>
    </dgm:pt>
    <dgm:pt modelId="{FDE16CD2-9C0C-483B-8E8A-75A666C7E88D}" type="pres">
      <dgm:prSet presAssocID="{FFC30C78-F6EA-43BB-8505-F75BD97A5E81}" presName="matrix" presStyleCnt="0">
        <dgm:presLayoutVars>
          <dgm:chMax val="1"/>
          <dgm:dir/>
          <dgm:resizeHandles val="exact"/>
        </dgm:presLayoutVars>
      </dgm:prSet>
      <dgm:spPr/>
    </dgm:pt>
    <dgm:pt modelId="{248D88D2-655C-4B8C-AE4C-2820F61D63A3}" type="pres">
      <dgm:prSet presAssocID="{FFC30C78-F6EA-43BB-8505-F75BD97A5E81}" presName="diamond" presStyleLbl="bgShp" presStyleIdx="0" presStyleCnt="1"/>
      <dgm:spPr/>
    </dgm:pt>
    <dgm:pt modelId="{62426F0B-DE25-4E86-966A-69F8456E205D}" type="pres">
      <dgm:prSet presAssocID="{FFC30C78-F6EA-43BB-8505-F75BD97A5E81}" presName="quad1" presStyleLbl="node1" presStyleIdx="0" presStyleCnt="4">
        <dgm:presLayoutVars>
          <dgm:chMax val="0"/>
          <dgm:chPref val="0"/>
          <dgm:bulletEnabled val="1"/>
        </dgm:presLayoutVars>
      </dgm:prSet>
      <dgm:spPr/>
    </dgm:pt>
    <dgm:pt modelId="{FB4EF620-208D-4BD5-AC32-AC5B9B093208}" type="pres">
      <dgm:prSet presAssocID="{FFC30C78-F6EA-43BB-8505-F75BD97A5E81}" presName="quad2" presStyleLbl="node1" presStyleIdx="1" presStyleCnt="4">
        <dgm:presLayoutVars>
          <dgm:chMax val="0"/>
          <dgm:chPref val="0"/>
          <dgm:bulletEnabled val="1"/>
        </dgm:presLayoutVars>
      </dgm:prSet>
      <dgm:spPr/>
    </dgm:pt>
    <dgm:pt modelId="{D453A106-249E-4E67-A2B3-7E8B06A9C743}" type="pres">
      <dgm:prSet presAssocID="{FFC30C78-F6EA-43BB-8505-F75BD97A5E81}" presName="quad3" presStyleLbl="node1" presStyleIdx="2" presStyleCnt="4">
        <dgm:presLayoutVars>
          <dgm:chMax val="0"/>
          <dgm:chPref val="0"/>
          <dgm:bulletEnabled val="1"/>
        </dgm:presLayoutVars>
      </dgm:prSet>
      <dgm:spPr/>
    </dgm:pt>
    <dgm:pt modelId="{323083BD-6E72-426C-A2F0-649A0C0C3874}" type="pres">
      <dgm:prSet presAssocID="{FFC30C78-F6EA-43BB-8505-F75BD97A5E81}" presName="quad4" presStyleLbl="node1" presStyleIdx="3" presStyleCnt="4">
        <dgm:presLayoutVars>
          <dgm:chMax val="0"/>
          <dgm:chPref val="0"/>
          <dgm:bulletEnabled val="1"/>
        </dgm:presLayoutVars>
      </dgm:prSet>
      <dgm:spPr/>
    </dgm:pt>
  </dgm:ptLst>
  <dgm:cxnLst>
    <dgm:cxn modelId="{94683709-79F8-4A65-B208-EF68E4FCA118}" srcId="{FFC30C78-F6EA-43BB-8505-F75BD97A5E81}" destId="{CA1513E7-C78E-451C-855A-B1BE18707631}" srcOrd="1" destOrd="0" parTransId="{EBFE8200-EB11-49F5-AA41-8F7B5E8F5EFD}" sibTransId="{E26287A4-16CB-48D0-A390-535466E73423}"/>
    <dgm:cxn modelId="{DA450019-0437-421B-911D-C9F905F7603F}" srcId="{FFC30C78-F6EA-43BB-8505-F75BD97A5E81}" destId="{F784DD3C-32BA-4185-8C0A-8B0FBC2D2C94}" srcOrd="3" destOrd="0" parTransId="{2D7AA18F-23F4-4229-8844-E889BF34D4BD}" sibTransId="{730A401B-8911-459C-9E7E-E7ADC067E8E8}"/>
    <dgm:cxn modelId="{8F707B3C-118B-46EB-AA67-3AD435D4A58B}" type="presOf" srcId="{96A452F8-7D38-4436-BD8A-0C5071F3F4C7}" destId="{D453A106-249E-4E67-A2B3-7E8B06A9C743}" srcOrd="0" destOrd="0" presId="urn:microsoft.com/office/officeart/2005/8/layout/matrix3"/>
    <dgm:cxn modelId="{8ACC3B79-DECF-42E6-9989-97CFA5BC77AB}" type="presOf" srcId="{A643381B-70E0-4F68-B837-DAB8AD4B241F}" destId="{62426F0B-DE25-4E86-966A-69F8456E205D}" srcOrd="0" destOrd="0" presId="urn:microsoft.com/office/officeart/2005/8/layout/matrix3"/>
    <dgm:cxn modelId="{2EF0E47F-4379-4889-A7DE-1338EEF53511}" srcId="{FFC30C78-F6EA-43BB-8505-F75BD97A5E81}" destId="{96A452F8-7D38-4436-BD8A-0C5071F3F4C7}" srcOrd="2" destOrd="0" parTransId="{6D487CBA-00E1-46F0-B3E5-96B458798400}" sibTransId="{812C9EA4-3323-4FE4-AEF2-9EE7FB95A978}"/>
    <dgm:cxn modelId="{33BE349B-5546-432B-A7CA-C2AC05EF39DB}" type="presOf" srcId="{FFC30C78-F6EA-43BB-8505-F75BD97A5E81}" destId="{FDE16CD2-9C0C-483B-8E8A-75A666C7E88D}" srcOrd="0" destOrd="0" presId="urn:microsoft.com/office/officeart/2005/8/layout/matrix3"/>
    <dgm:cxn modelId="{9715B6AC-0A2E-4E65-A998-750BDF63AD1A}" type="presOf" srcId="{F784DD3C-32BA-4185-8C0A-8B0FBC2D2C94}" destId="{323083BD-6E72-426C-A2F0-649A0C0C3874}" srcOrd="0" destOrd="0" presId="urn:microsoft.com/office/officeart/2005/8/layout/matrix3"/>
    <dgm:cxn modelId="{00931AC2-67CF-4C16-90BD-A9C1E43DDFFA}" srcId="{FFC30C78-F6EA-43BB-8505-F75BD97A5E81}" destId="{A643381B-70E0-4F68-B837-DAB8AD4B241F}" srcOrd="0" destOrd="0" parTransId="{55899B2D-5BC7-4F90-9029-A6365AF912D8}" sibTransId="{63DE944C-55C9-4580-BB11-D35702EEED41}"/>
    <dgm:cxn modelId="{D9E4CEEF-3BF3-4795-B381-6E73299149A4}" type="presOf" srcId="{CA1513E7-C78E-451C-855A-B1BE18707631}" destId="{FB4EF620-208D-4BD5-AC32-AC5B9B093208}" srcOrd="0" destOrd="0" presId="urn:microsoft.com/office/officeart/2005/8/layout/matrix3"/>
    <dgm:cxn modelId="{CC654A9A-4F43-40B5-B047-2DA33709F4E4}" type="presParOf" srcId="{FDE16CD2-9C0C-483B-8E8A-75A666C7E88D}" destId="{248D88D2-655C-4B8C-AE4C-2820F61D63A3}" srcOrd="0" destOrd="0" presId="urn:microsoft.com/office/officeart/2005/8/layout/matrix3"/>
    <dgm:cxn modelId="{C298FE6D-DB3C-4FDB-BFC7-E948CC55A901}" type="presParOf" srcId="{FDE16CD2-9C0C-483B-8E8A-75A666C7E88D}" destId="{62426F0B-DE25-4E86-966A-69F8456E205D}" srcOrd="1" destOrd="0" presId="urn:microsoft.com/office/officeart/2005/8/layout/matrix3"/>
    <dgm:cxn modelId="{FF50CB5A-3A80-4100-B050-4E123207F832}" type="presParOf" srcId="{FDE16CD2-9C0C-483B-8E8A-75A666C7E88D}" destId="{FB4EF620-208D-4BD5-AC32-AC5B9B093208}" srcOrd="2" destOrd="0" presId="urn:microsoft.com/office/officeart/2005/8/layout/matrix3"/>
    <dgm:cxn modelId="{A03ECDF9-F635-4443-AE1E-A9B2D2736969}" type="presParOf" srcId="{FDE16CD2-9C0C-483B-8E8A-75A666C7E88D}" destId="{D453A106-249E-4E67-A2B3-7E8B06A9C743}" srcOrd="3" destOrd="0" presId="urn:microsoft.com/office/officeart/2005/8/layout/matrix3"/>
    <dgm:cxn modelId="{94EEDD81-491F-4138-B39C-E2EE37C83450}" type="presParOf" srcId="{FDE16CD2-9C0C-483B-8E8A-75A666C7E88D}" destId="{323083BD-6E72-426C-A2F0-649A0C0C387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467DF-3312-4D4B-A23C-D9879DF1834C}"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5B209F56-A2BE-4660-BD81-A514611870D4}">
      <dgm:prSet/>
      <dgm:spPr/>
      <dgm:t>
        <a:bodyPr/>
        <a:lstStyle/>
        <a:p>
          <a:r>
            <a:rPr lang="en-US"/>
            <a:t>Refusal to follow directions</a:t>
          </a:r>
        </a:p>
      </dgm:t>
    </dgm:pt>
    <dgm:pt modelId="{428F8B0A-434C-4E1A-9E8E-01C9B5C37718}" type="parTrans" cxnId="{82FA8C9C-AC11-4E07-8C70-58A2B39203E1}">
      <dgm:prSet/>
      <dgm:spPr/>
      <dgm:t>
        <a:bodyPr/>
        <a:lstStyle/>
        <a:p>
          <a:endParaRPr lang="en-US"/>
        </a:p>
      </dgm:t>
    </dgm:pt>
    <dgm:pt modelId="{4A3B2B0C-8E36-43CB-8F76-FB157E6A0834}" type="sibTrans" cxnId="{82FA8C9C-AC11-4E07-8C70-58A2B39203E1}">
      <dgm:prSet/>
      <dgm:spPr/>
      <dgm:t>
        <a:bodyPr/>
        <a:lstStyle/>
        <a:p>
          <a:endParaRPr lang="en-US"/>
        </a:p>
      </dgm:t>
    </dgm:pt>
    <dgm:pt modelId="{39754564-EFBA-4A50-8E49-93F991977166}">
      <dgm:prSet/>
      <dgm:spPr/>
      <dgm:t>
        <a:bodyPr/>
        <a:lstStyle/>
        <a:p>
          <a:r>
            <a:rPr lang="en-US"/>
            <a:t>Defies rules</a:t>
          </a:r>
        </a:p>
      </dgm:t>
    </dgm:pt>
    <dgm:pt modelId="{A58AD469-C5B9-4B9B-AA81-931543305F6A}" type="parTrans" cxnId="{528409C0-97A3-47AA-B9FE-AE6B4C6267B3}">
      <dgm:prSet/>
      <dgm:spPr/>
      <dgm:t>
        <a:bodyPr/>
        <a:lstStyle/>
        <a:p>
          <a:endParaRPr lang="en-US"/>
        </a:p>
      </dgm:t>
    </dgm:pt>
    <dgm:pt modelId="{FBAB20DC-0C0F-4282-A434-709D4FDA27F1}" type="sibTrans" cxnId="{528409C0-97A3-47AA-B9FE-AE6B4C6267B3}">
      <dgm:prSet/>
      <dgm:spPr/>
      <dgm:t>
        <a:bodyPr/>
        <a:lstStyle/>
        <a:p>
          <a:endParaRPr lang="en-US"/>
        </a:p>
      </dgm:t>
    </dgm:pt>
    <dgm:pt modelId="{64EB978A-8FB4-4195-88C1-633C03E97F66}">
      <dgm:prSet/>
      <dgm:spPr/>
      <dgm:t>
        <a:bodyPr/>
        <a:lstStyle/>
        <a:p>
          <a:r>
            <a:rPr lang="en-US"/>
            <a:t>Arguing with teachers</a:t>
          </a:r>
        </a:p>
      </dgm:t>
    </dgm:pt>
    <dgm:pt modelId="{9831CD59-BA84-43D3-A195-A186B4F99853}" type="parTrans" cxnId="{E479AA25-F79F-4952-AC7B-2BFEC6131CC2}">
      <dgm:prSet/>
      <dgm:spPr/>
      <dgm:t>
        <a:bodyPr/>
        <a:lstStyle/>
        <a:p>
          <a:endParaRPr lang="en-US"/>
        </a:p>
      </dgm:t>
    </dgm:pt>
    <dgm:pt modelId="{187D7944-D935-4350-83AF-1FD31CA60008}" type="sibTrans" cxnId="{E479AA25-F79F-4952-AC7B-2BFEC6131CC2}">
      <dgm:prSet/>
      <dgm:spPr/>
      <dgm:t>
        <a:bodyPr/>
        <a:lstStyle/>
        <a:p>
          <a:endParaRPr lang="en-US"/>
        </a:p>
      </dgm:t>
    </dgm:pt>
    <dgm:pt modelId="{34161344-D713-4A49-9C4A-2745693A296F}">
      <dgm:prSet/>
      <dgm:spPr/>
      <dgm:t>
        <a:bodyPr/>
        <a:lstStyle/>
        <a:p>
          <a:r>
            <a:rPr lang="en-US"/>
            <a:t>Disrupting lessons</a:t>
          </a:r>
        </a:p>
      </dgm:t>
    </dgm:pt>
    <dgm:pt modelId="{05E49BEC-B313-461D-ACFD-04F8FB0CF317}" type="parTrans" cxnId="{F788F710-0FB7-44F2-91F5-9795E9080E1B}">
      <dgm:prSet/>
      <dgm:spPr/>
      <dgm:t>
        <a:bodyPr/>
        <a:lstStyle/>
        <a:p>
          <a:endParaRPr lang="en-US"/>
        </a:p>
      </dgm:t>
    </dgm:pt>
    <dgm:pt modelId="{E67A763B-FB71-4903-9CA3-1C493FB8AF65}" type="sibTrans" cxnId="{F788F710-0FB7-44F2-91F5-9795E9080E1B}">
      <dgm:prSet/>
      <dgm:spPr/>
      <dgm:t>
        <a:bodyPr/>
        <a:lstStyle/>
        <a:p>
          <a:endParaRPr lang="en-US"/>
        </a:p>
      </dgm:t>
    </dgm:pt>
    <dgm:pt modelId="{F0CCFEAB-F235-42EA-8436-66D44E1CBB1F}">
      <dgm:prSet/>
      <dgm:spPr/>
      <dgm:t>
        <a:bodyPr/>
        <a:lstStyle/>
        <a:p>
          <a:r>
            <a:rPr lang="en-US"/>
            <a:t>Provoking peers</a:t>
          </a:r>
        </a:p>
      </dgm:t>
    </dgm:pt>
    <dgm:pt modelId="{631604C3-6C9F-40B4-A2F7-BDC06987FF89}" type="parTrans" cxnId="{DBB2D57D-078E-44CC-A4CB-BFF7BFA7E872}">
      <dgm:prSet/>
      <dgm:spPr/>
      <dgm:t>
        <a:bodyPr/>
        <a:lstStyle/>
        <a:p>
          <a:endParaRPr lang="en-US"/>
        </a:p>
      </dgm:t>
    </dgm:pt>
    <dgm:pt modelId="{B0224C64-7B57-47CD-BE8F-A1F982DF13C3}" type="sibTrans" cxnId="{DBB2D57D-078E-44CC-A4CB-BFF7BFA7E872}">
      <dgm:prSet/>
      <dgm:spPr/>
      <dgm:t>
        <a:bodyPr/>
        <a:lstStyle/>
        <a:p>
          <a:endParaRPr lang="en-US"/>
        </a:p>
      </dgm:t>
    </dgm:pt>
    <dgm:pt modelId="{2F8B6105-2290-42AA-BA90-A4B6D33453D8}">
      <dgm:prSet/>
      <dgm:spPr/>
      <dgm:t>
        <a:bodyPr/>
        <a:lstStyle/>
        <a:p>
          <a:r>
            <a:rPr lang="en-US"/>
            <a:t>Uncooperative on purpose</a:t>
          </a:r>
        </a:p>
      </dgm:t>
    </dgm:pt>
    <dgm:pt modelId="{ACF15315-C958-4A73-8487-EF15F7CEE9CD}" type="parTrans" cxnId="{DB8F2066-9274-4A27-8BDC-7CC99DBD9D80}">
      <dgm:prSet/>
      <dgm:spPr/>
      <dgm:t>
        <a:bodyPr/>
        <a:lstStyle/>
        <a:p>
          <a:endParaRPr lang="en-US"/>
        </a:p>
      </dgm:t>
    </dgm:pt>
    <dgm:pt modelId="{63000191-464A-4A9B-BB3B-47665FF9BAA8}" type="sibTrans" cxnId="{DB8F2066-9274-4A27-8BDC-7CC99DBD9D80}">
      <dgm:prSet/>
      <dgm:spPr/>
      <dgm:t>
        <a:bodyPr/>
        <a:lstStyle/>
        <a:p>
          <a:endParaRPr lang="en-US"/>
        </a:p>
      </dgm:t>
    </dgm:pt>
    <dgm:pt modelId="{3F08CA9E-5379-42A4-B388-2F1C3E0A722B}" type="pres">
      <dgm:prSet presAssocID="{623467DF-3312-4D4B-A23C-D9879DF1834C}" presName="diagram" presStyleCnt="0">
        <dgm:presLayoutVars>
          <dgm:dir/>
          <dgm:resizeHandles val="exact"/>
        </dgm:presLayoutVars>
      </dgm:prSet>
      <dgm:spPr/>
    </dgm:pt>
    <dgm:pt modelId="{D2D6FC0A-67C9-4059-B770-5B2A4F3EEE79}" type="pres">
      <dgm:prSet presAssocID="{5B209F56-A2BE-4660-BD81-A514611870D4}" presName="node" presStyleLbl="node1" presStyleIdx="0" presStyleCnt="6">
        <dgm:presLayoutVars>
          <dgm:bulletEnabled val="1"/>
        </dgm:presLayoutVars>
      </dgm:prSet>
      <dgm:spPr/>
    </dgm:pt>
    <dgm:pt modelId="{4C476EF1-87DB-4DD5-AA1C-91D6627AC407}" type="pres">
      <dgm:prSet presAssocID="{4A3B2B0C-8E36-43CB-8F76-FB157E6A0834}" presName="sibTrans" presStyleCnt="0"/>
      <dgm:spPr/>
    </dgm:pt>
    <dgm:pt modelId="{5A858E33-786C-4393-8EE4-14E3A733E1BB}" type="pres">
      <dgm:prSet presAssocID="{39754564-EFBA-4A50-8E49-93F991977166}" presName="node" presStyleLbl="node1" presStyleIdx="1" presStyleCnt="6">
        <dgm:presLayoutVars>
          <dgm:bulletEnabled val="1"/>
        </dgm:presLayoutVars>
      </dgm:prSet>
      <dgm:spPr/>
    </dgm:pt>
    <dgm:pt modelId="{82D5CDB5-9B8E-418B-A85D-3FBEAEA7876D}" type="pres">
      <dgm:prSet presAssocID="{FBAB20DC-0C0F-4282-A434-709D4FDA27F1}" presName="sibTrans" presStyleCnt="0"/>
      <dgm:spPr/>
    </dgm:pt>
    <dgm:pt modelId="{2479D88E-4B5B-4BB6-8B46-881BC01EA629}" type="pres">
      <dgm:prSet presAssocID="{64EB978A-8FB4-4195-88C1-633C03E97F66}" presName="node" presStyleLbl="node1" presStyleIdx="2" presStyleCnt="6">
        <dgm:presLayoutVars>
          <dgm:bulletEnabled val="1"/>
        </dgm:presLayoutVars>
      </dgm:prSet>
      <dgm:spPr/>
    </dgm:pt>
    <dgm:pt modelId="{168AEC27-6247-4BE9-A969-E93798471E33}" type="pres">
      <dgm:prSet presAssocID="{187D7944-D935-4350-83AF-1FD31CA60008}" presName="sibTrans" presStyleCnt="0"/>
      <dgm:spPr/>
    </dgm:pt>
    <dgm:pt modelId="{30D7C6E6-D75E-4181-95DE-8544C0C901B7}" type="pres">
      <dgm:prSet presAssocID="{34161344-D713-4A49-9C4A-2745693A296F}" presName="node" presStyleLbl="node1" presStyleIdx="3" presStyleCnt="6">
        <dgm:presLayoutVars>
          <dgm:bulletEnabled val="1"/>
        </dgm:presLayoutVars>
      </dgm:prSet>
      <dgm:spPr/>
    </dgm:pt>
    <dgm:pt modelId="{3CFADB8B-2099-435E-A04C-830A48B0AB4D}" type="pres">
      <dgm:prSet presAssocID="{E67A763B-FB71-4903-9CA3-1C493FB8AF65}" presName="sibTrans" presStyleCnt="0"/>
      <dgm:spPr/>
    </dgm:pt>
    <dgm:pt modelId="{ADB51A1B-24E8-4FAC-8185-E9D08C6F4E82}" type="pres">
      <dgm:prSet presAssocID="{F0CCFEAB-F235-42EA-8436-66D44E1CBB1F}" presName="node" presStyleLbl="node1" presStyleIdx="4" presStyleCnt="6">
        <dgm:presLayoutVars>
          <dgm:bulletEnabled val="1"/>
        </dgm:presLayoutVars>
      </dgm:prSet>
      <dgm:spPr/>
    </dgm:pt>
    <dgm:pt modelId="{203BE65F-117E-473F-8724-77D6CA00B7D0}" type="pres">
      <dgm:prSet presAssocID="{B0224C64-7B57-47CD-BE8F-A1F982DF13C3}" presName="sibTrans" presStyleCnt="0"/>
      <dgm:spPr/>
    </dgm:pt>
    <dgm:pt modelId="{68930FD8-B0BB-4D6A-8BCF-44CB4B33D79A}" type="pres">
      <dgm:prSet presAssocID="{2F8B6105-2290-42AA-BA90-A4B6D33453D8}" presName="node" presStyleLbl="node1" presStyleIdx="5" presStyleCnt="6">
        <dgm:presLayoutVars>
          <dgm:bulletEnabled val="1"/>
        </dgm:presLayoutVars>
      </dgm:prSet>
      <dgm:spPr/>
    </dgm:pt>
  </dgm:ptLst>
  <dgm:cxnLst>
    <dgm:cxn modelId="{D81A9C05-CC68-454E-8B32-983A84EDF8AA}" type="presOf" srcId="{F0CCFEAB-F235-42EA-8436-66D44E1CBB1F}" destId="{ADB51A1B-24E8-4FAC-8185-E9D08C6F4E82}" srcOrd="0" destOrd="0" presId="urn:microsoft.com/office/officeart/2005/8/layout/default"/>
    <dgm:cxn modelId="{F788F710-0FB7-44F2-91F5-9795E9080E1B}" srcId="{623467DF-3312-4D4B-A23C-D9879DF1834C}" destId="{34161344-D713-4A49-9C4A-2745693A296F}" srcOrd="3" destOrd="0" parTransId="{05E49BEC-B313-461D-ACFD-04F8FB0CF317}" sibTransId="{E67A763B-FB71-4903-9CA3-1C493FB8AF65}"/>
    <dgm:cxn modelId="{E479AA25-F79F-4952-AC7B-2BFEC6131CC2}" srcId="{623467DF-3312-4D4B-A23C-D9879DF1834C}" destId="{64EB978A-8FB4-4195-88C1-633C03E97F66}" srcOrd="2" destOrd="0" parTransId="{9831CD59-BA84-43D3-A195-A186B4F99853}" sibTransId="{187D7944-D935-4350-83AF-1FD31CA60008}"/>
    <dgm:cxn modelId="{4E67F260-AD73-4A27-A36B-33C8A208FAF4}" type="presOf" srcId="{623467DF-3312-4D4B-A23C-D9879DF1834C}" destId="{3F08CA9E-5379-42A4-B388-2F1C3E0A722B}" srcOrd="0" destOrd="0" presId="urn:microsoft.com/office/officeart/2005/8/layout/default"/>
    <dgm:cxn modelId="{DB8F2066-9274-4A27-8BDC-7CC99DBD9D80}" srcId="{623467DF-3312-4D4B-A23C-D9879DF1834C}" destId="{2F8B6105-2290-42AA-BA90-A4B6D33453D8}" srcOrd="5" destOrd="0" parTransId="{ACF15315-C958-4A73-8487-EF15F7CEE9CD}" sibTransId="{63000191-464A-4A9B-BB3B-47665FF9BAA8}"/>
    <dgm:cxn modelId="{BD6EFE46-1591-4940-9C77-1151E93AFED5}" type="presOf" srcId="{2F8B6105-2290-42AA-BA90-A4B6D33453D8}" destId="{68930FD8-B0BB-4D6A-8BCF-44CB4B33D79A}" srcOrd="0" destOrd="0" presId="urn:microsoft.com/office/officeart/2005/8/layout/default"/>
    <dgm:cxn modelId="{DBB2D57D-078E-44CC-A4CB-BFF7BFA7E872}" srcId="{623467DF-3312-4D4B-A23C-D9879DF1834C}" destId="{F0CCFEAB-F235-42EA-8436-66D44E1CBB1F}" srcOrd="4" destOrd="0" parTransId="{631604C3-6C9F-40B4-A2F7-BDC06987FF89}" sibTransId="{B0224C64-7B57-47CD-BE8F-A1F982DF13C3}"/>
    <dgm:cxn modelId="{284E1286-55B8-46C7-93E4-661253E2F6CE}" type="presOf" srcId="{34161344-D713-4A49-9C4A-2745693A296F}" destId="{30D7C6E6-D75E-4181-95DE-8544C0C901B7}" srcOrd="0" destOrd="0" presId="urn:microsoft.com/office/officeart/2005/8/layout/default"/>
    <dgm:cxn modelId="{82FA8C9C-AC11-4E07-8C70-58A2B39203E1}" srcId="{623467DF-3312-4D4B-A23C-D9879DF1834C}" destId="{5B209F56-A2BE-4660-BD81-A514611870D4}" srcOrd="0" destOrd="0" parTransId="{428F8B0A-434C-4E1A-9E8E-01C9B5C37718}" sibTransId="{4A3B2B0C-8E36-43CB-8F76-FB157E6A0834}"/>
    <dgm:cxn modelId="{E330ABA8-0874-4ABC-B7C3-B420E0FD5CD7}" type="presOf" srcId="{64EB978A-8FB4-4195-88C1-633C03E97F66}" destId="{2479D88E-4B5B-4BB6-8B46-881BC01EA629}" srcOrd="0" destOrd="0" presId="urn:microsoft.com/office/officeart/2005/8/layout/default"/>
    <dgm:cxn modelId="{528409C0-97A3-47AA-B9FE-AE6B4C6267B3}" srcId="{623467DF-3312-4D4B-A23C-D9879DF1834C}" destId="{39754564-EFBA-4A50-8E49-93F991977166}" srcOrd="1" destOrd="0" parTransId="{A58AD469-C5B9-4B9B-AA81-931543305F6A}" sibTransId="{FBAB20DC-0C0F-4282-A434-709D4FDA27F1}"/>
    <dgm:cxn modelId="{7B8586DE-1BD6-4DDB-8119-50826C788F33}" type="presOf" srcId="{5B209F56-A2BE-4660-BD81-A514611870D4}" destId="{D2D6FC0A-67C9-4059-B770-5B2A4F3EEE79}" srcOrd="0" destOrd="0" presId="urn:microsoft.com/office/officeart/2005/8/layout/default"/>
    <dgm:cxn modelId="{2F40BBF1-8AD5-4C71-BAAB-F77DD44E23FD}" type="presOf" srcId="{39754564-EFBA-4A50-8E49-93F991977166}" destId="{5A858E33-786C-4393-8EE4-14E3A733E1BB}" srcOrd="0" destOrd="0" presId="urn:microsoft.com/office/officeart/2005/8/layout/default"/>
    <dgm:cxn modelId="{7607796A-8945-4DD2-AEEC-ABEDE5029FCE}" type="presParOf" srcId="{3F08CA9E-5379-42A4-B388-2F1C3E0A722B}" destId="{D2D6FC0A-67C9-4059-B770-5B2A4F3EEE79}" srcOrd="0" destOrd="0" presId="urn:microsoft.com/office/officeart/2005/8/layout/default"/>
    <dgm:cxn modelId="{EB95855F-4535-4733-9E6A-72542FEC027D}" type="presParOf" srcId="{3F08CA9E-5379-42A4-B388-2F1C3E0A722B}" destId="{4C476EF1-87DB-4DD5-AA1C-91D6627AC407}" srcOrd="1" destOrd="0" presId="urn:microsoft.com/office/officeart/2005/8/layout/default"/>
    <dgm:cxn modelId="{1F79AE41-BAD4-4029-85B5-3007CFFC7198}" type="presParOf" srcId="{3F08CA9E-5379-42A4-B388-2F1C3E0A722B}" destId="{5A858E33-786C-4393-8EE4-14E3A733E1BB}" srcOrd="2" destOrd="0" presId="urn:microsoft.com/office/officeart/2005/8/layout/default"/>
    <dgm:cxn modelId="{2CE57F95-3862-407D-9A63-750CE4AA4630}" type="presParOf" srcId="{3F08CA9E-5379-42A4-B388-2F1C3E0A722B}" destId="{82D5CDB5-9B8E-418B-A85D-3FBEAEA7876D}" srcOrd="3" destOrd="0" presId="urn:microsoft.com/office/officeart/2005/8/layout/default"/>
    <dgm:cxn modelId="{DBC71743-C9B4-42BB-9AE7-6E3565B4567B}" type="presParOf" srcId="{3F08CA9E-5379-42A4-B388-2F1C3E0A722B}" destId="{2479D88E-4B5B-4BB6-8B46-881BC01EA629}" srcOrd="4" destOrd="0" presId="urn:microsoft.com/office/officeart/2005/8/layout/default"/>
    <dgm:cxn modelId="{8022443B-AA48-4FF2-BD17-895F817AF509}" type="presParOf" srcId="{3F08CA9E-5379-42A4-B388-2F1C3E0A722B}" destId="{168AEC27-6247-4BE9-A969-E93798471E33}" srcOrd="5" destOrd="0" presId="urn:microsoft.com/office/officeart/2005/8/layout/default"/>
    <dgm:cxn modelId="{554AFBD7-575A-4284-A206-8DFF64A6A4F5}" type="presParOf" srcId="{3F08CA9E-5379-42A4-B388-2F1C3E0A722B}" destId="{30D7C6E6-D75E-4181-95DE-8544C0C901B7}" srcOrd="6" destOrd="0" presId="urn:microsoft.com/office/officeart/2005/8/layout/default"/>
    <dgm:cxn modelId="{BFC4A9FD-7CB1-46B2-884D-879C2DA5DCBF}" type="presParOf" srcId="{3F08CA9E-5379-42A4-B388-2F1C3E0A722B}" destId="{3CFADB8B-2099-435E-A04C-830A48B0AB4D}" srcOrd="7" destOrd="0" presId="urn:microsoft.com/office/officeart/2005/8/layout/default"/>
    <dgm:cxn modelId="{52F697C9-96B7-4CC5-A463-E6BE06207962}" type="presParOf" srcId="{3F08CA9E-5379-42A4-B388-2F1C3E0A722B}" destId="{ADB51A1B-24E8-4FAC-8185-E9D08C6F4E82}" srcOrd="8" destOrd="0" presId="urn:microsoft.com/office/officeart/2005/8/layout/default"/>
    <dgm:cxn modelId="{FE7C783C-BC49-4671-B89B-097C3766F890}" type="presParOf" srcId="{3F08CA9E-5379-42A4-B388-2F1C3E0A722B}" destId="{203BE65F-117E-473F-8724-77D6CA00B7D0}" srcOrd="9" destOrd="0" presId="urn:microsoft.com/office/officeart/2005/8/layout/default"/>
    <dgm:cxn modelId="{5B79615A-38E3-4409-80B4-6A2B69C33575}" type="presParOf" srcId="{3F08CA9E-5379-42A4-B388-2F1C3E0A722B}" destId="{68930FD8-B0BB-4D6A-8BCF-44CB4B33D79A}"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8F5A17-F713-4FFC-BC8B-45552E73D09F}"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70DDE286-0F77-4D08-BE3D-2E655F282A15}">
      <dgm:prSet/>
      <dgm:spPr/>
      <dgm:t>
        <a:bodyPr/>
        <a:lstStyle/>
        <a:p>
          <a:pPr>
            <a:defRPr cap="all"/>
          </a:pPr>
          <a:r>
            <a:rPr lang="en-US"/>
            <a:t>Transitions</a:t>
          </a:r>
        </a:p>
      </dgm:t>
    </dgm:pt>
    <dgm:pt modelId="{EA3AE6CF-A6F0-4B18-9CB1-697EE0F2C4FB}" type="parTrans" cxnId="{2F3CB2CF-6E5A-4D03-8F69-2026C384A65E}">
      <dgm:prSet/>
      <dgm:spPr/>
      <dgm:t>
        <a:bodyPr/>
        <a:lstStyle/>
        <a:p>
          <a:endParaRPr lang="en-US"/>
        </a:p>
      </dgm:t>
    </dgm:pt>
    <dgm:pt modelId="{4BDF4C52-D3B4-4CAB-A55C-84AC1DBDAC48}" type="sibTrans" cxnId="{2F3CB2CF-6E5A-4D03-8F69-2026C384A65E}">
      <dgm:prSet/>
      <dgm:spPr/>
      <dgm:t>
        <a:bodyPr/>
        <a:lstStyle/>
        <a:p>
          <a:endParaRPr lang="en-US"/>
        </a:p>
      </dgm:t>
    </dgm:pt>
    <dgm:pt modelId="{E112C695-1E01-472D-8656-A6E0977B8613}">
      <dgm:prSet/>
      <dgm:spPr/>
      <dgm:t>
        <a:bodyPr/>
        <a:lstStyle/>
        <a:p>
          <a:pPr>
            <a:defRPr cap="all"/>
          </a:pPr>
          <a:r>
            <a:rPr lang="en-US"/>
            <a:t>Unfair/overwhelming tasks</a:t>
          </a:r>
        </a:p>
      </dgm:t>
    </dgm:pt>
    <dgm:pt modelId="{80ED9DFC-BB42-4BA4-85BF-A44881E65C53}" type="parTrans" cxnId="{0E87E40B-0CB4-41ED-9D59-F9875F351BC2}">
      <dgm:prSet/>
      <dgm:spPr/>
      <dgm:t>
        <a:bodyPr/>
        <a:lstStyle/>
        <a:p>
          <a:endParaRPr lang="en-US"/>
        </a:p>
      </dgm:t>
    </dgm:pt>
    <dgm:pt modelId="{A2E64CF3-D97D-44C0-BE2D-DC0858142FFF}" type="sibTrans" cxnId="{0E87E40B-0CB4-41ED-9D59-F9875F351BC2}">
      <dgm:prSet/>
      <dgm:spPr/>
      <dgm:t>
        <a:bodyPr/>
        <a:lstStyle/>
        <a:p>
          <a:endParaRPr lang="en-US"/>
        </a:p>
      </dgm:t>
    </dgm:pt>
    <dgm:pt modelId="{65B3AFBA-38AE-4C11-AD57-6859FC985C67}">
      <dgm:prSet/>
      <dgm:spPr/>
      <dgm:t>
        <a:bodyPr/>
        <a:lstStyle/>
        <a:p>
          <a:pPr>
            <a:defRPr cap="all"/>
          </a:pPr>
          <a:r>
            <a:rPr lang="en-US"/>
            <a:t>Multiple-step instructions</a:t>
          </a:r>
        </a:p>
      </dgm:t>
    </dgm:pt>
    <dgm:pt modelId="{116AF1E8-F349-4A4D-ACD4-B6AF7EFBA21C}" type="parTrans" cxnId="{1C4464B5-2600-40EB-9F36-3C46152B127F}">
      <dgm:prSet/>
      <dgm:spPr/>
      <dgm:t>
        <a:bodyPr/>
        <a:lstStyle/>
        <a:p>
          <a:endParaRPr lang="en-US"/>
        </a:p>
      </dgm:t>
    </dgm:pt>
    <dgm:pt modelId="{4EBDC988-00E7-44DF-B857-22F9779E346C}" type="sibTrans" cxnId="{1C4464B5-2600-40EB-9F36-3C46152B127F}">
      <dgm:prSet/>
      <dgm:spPr/>
      <dgm:t>
        <a:bodyPr/>
        <a:lstStyle/>
        <a:p>
          <a:endParaRPr lang="en-US"/>
        </a:p>
      </dgm:t>
    </dgm:pt>
    <dgm:pt modelId="{830ED7CF-BB02-4E91-8058-9AFE448DEEBA}">
      <dgm:prSet/>
      <dgm:spPr/>
      <dgm:t>
        <a:bodyPr/>
        <a:lstStyle/>
        <a:p>
          <a:pPr>
            <a:defRPr cap="all"/>
          </a:pPr>
          <a:r>
            <a:rPr lang="en-US"/>
            <a:t>Strict discipline</a:t>
          </a:r>
        </a:p>
      </dgm:t>
    </dgm:pt>
    <dgm:pt modelId="{CD1CCEBE-71ED-4A90-9FE9-E114AD24600B}" type="parTrans" cxnId="{00D10C0F-95FD-42EA-9650-9A95BF707456}">
      <dgm:prSet/>
      <dgm:spPr/>
      <dgm:t>
        <a:bodyPr/>
        <a:lstStyle/>
        <a:p>
          <a:endParaRPr lang="en-US"/>
        </a:p>
      </dgm:t>
    </dgm:pt>
    <dgm:pt modelId="{0AD5F097-83B2-4EA3-9037-08396E3BB56A}" type="sibTrans" cxnId="{00D10C0F-95FD-42EA-9650-9A95BF707456}">
      <dgm:prSet/>
      <dgm:spPr/>
      <dgm:t>
        <a:bodyPr/>
        <a:lstStyle/>
        <a:p>
          <a:endParaRPr lang="en-US"/>
        </a:p>
      </dgm:t>
    </dgm:pt>
    <dgm:pt modelId="{EE5E9247-C0D1-4E15-813E-27803F434842}">
      <dgm:prSet/>
      <dgm:spPr/>
      <dgm:t>
        <a:bodyPr/>
        <a:lstStyle/>
        <a:p>
          <a:pPr>
            <a:defRPr cap="all"/>
          </a:pPr>
          <a:r>
            <a:rPr lang="en-US"/>
            <a:t>Peer attention</a:t>
          </a:r>
        </a:p>
      </dgm:t>
    </dgm:pt>
    <dgm:pt modelId="{08D2EDE1-5B5E-4FA0-9F75-68F42C7CFBB4}" type="parTrans" cxnId="{045CAC4B-BFD6-4979-8F3D-90A5CBA50CD7}">
      <dgm:prSet/>
      <dgm:spPr/>
      <dgm:t>
        <a:bodyPr/>
        <a:lstStyle/>
        <a:p>
          <a:endParaRPr lang="en-US"/>
        </a:p>
      </dgm:t>
    </dgm:pt>
    <dgm:pt modelId="{2F2EA25D-B418-42E3-B576-C8E0190FA125}" type="sibTrans" cxnId="{045CAC4B-BFD6-4979-8F3D-90A5CBA50CD7}">
      <dgm:prSet/>
      <dgm:spPr/>
      <dgm:t>
        <a:bodyPr/>
        <a:lstStyle/>
        <a:p>
          <a:endParaRPr lang="en-US"/>
        </a:p>
      </dgm:t>
    </dgm:pt>
    <dgm:pt modelId="{A64BC816-8A63-410B-BC40-76BC1B60809F}" type="pres">
      <dgm:prSet presAssocID="{CD8F5A17-F713-4FFC-BC8B-45552E73D09F}" presName="root" presStyleCnt="0">
        <dgm:presLayoutVars>
          <dgm:dir/>
          <dgm:resizeHandles val="exact"/>
        </dgm:presLayoutVars>
      </dgm:prSet>
      <dgm:spPr/>
    </dgm:pt>
    <dgm:pt modelId="{55DFB182-38F2-4BAB-93F6-08BD26406D6A}" type="pres">
      <dgm:prSet presAssocID="{70DDE286-0F77-4D08-BE3D-2E655F282A15}" presName="compNode" presStyleCnt="0"/>
      <dgm:spPr/>
    </dgm:pt>
    <dgm:pt modelId="{0FDEEE38-F03E-4B5A-ACA4-73072DAD3E22}" type="pres">
      <dgm:prSet presAssocID="{70DDE286-0F77-4D08-BE3D-2E655F282A15}" presName="iconBgRect" presStyleLbl="bgShp" presStyleIdx="0" presStyleCnt="5"/>
      <dgm:spPr/>
    </dgm:pt>
    <dgm:pt modelId="{0245FFF8-107A-4790-8F7A-D1A11D2F232D}" type="pres">
      <dgm:prSet presAssocID="{70DDE286-0F77-4D08-BE3D-2E655F282A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iUx"/>
        </a:ext>
      </dgm:extLst>
    </dgm:pt>
    <dgm:pt modelId="{3B31F4E6-FC19-4F06-A2A2-C19ABD0AD5B5}" type="pres">
      <dgm:prSet presAssocID="{70DDE286-0F77-4D08-BE3D-2E655F282A15}" presName="spaceRect" presStyleCnt="0"/>
      <dgm:spPr/>
    </dgm:pt>
    <dgm:pt modelId="{C17DBB5D-9B41-4FDA-B9AC-954E4DDA5D5A}" type="pres">
      <dgm:prSet presAssocID="{70DDE286-0F77-4D08-BE3D-2E655F282A15}" presName="textRect" presStyleLbl="revTx" presStyleIdx="0" presStyleCnt="5">
        <dgm:presLayoutVars>
          <dgm:chMax val="1"/>
          <dgm:chPref val="1"/>
        </dgm:presLayoutVars>
      </dgm:prSet>
      <dgm:spPr/>
    </dgm:pt>
    <dgm:pt modelId="{22EB9A0B-AC8C-4E5E-AAF4-E69146FC223D}" type="pres">
      <dgm:prSet presAssocID="{4BDF4C52-D3B4-4CAB-A55C-84AC1DBDAC48}" presName="sibTrans" presStyleCnt="0"/>
      <dgm:spPr/>
    </dgm:pt>
    <dgm:pt modelId="{B52D7F6E-872C-41C4-B6CB-79193E6292C2}" type="pres">
      <dgm:prSet presAssocID="{E112C695-1E01-472D-8656-A6E0977B8613}" presName="compNode" presStyleCnt="0"/>
      <dgm:spPr/>
    </dgm:pt>
    <dgm:pt modelId="{D5DDB502-D09C-4AD4-9BE0-6A8454F09E63}" type="pres">
      <dgm:prSet presAssocID="{E112C695-1E01-472D-8656-A6E0977B8613}" presName="iconBgRect" presStyleLbl="bgShp" presStyleIdx="1" presStyleCnt="5"/>
      <dgm:spPr/>
    </dgm:pt>
    <dgm:pt modelId="{5DE129EC-7681-4307-9026-6FCB80D237DE}" type="pres">
      <dgm:prSet presAssocID="{E112C695-1E01-472D-8656-A6E0977B86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Face with No Fill"/>
        </a:ext>
      </dgm:extLst>
    </dgm:pt>
    <dgm:pt modelId="{F273274D-1336-416A-9ABD-6C6CADF9FC53}" type="pres">
      <dgm:prSet presAssocID="{E112C695-1E01-472D-8656-A6E0977B8613}" presName="spaceRect" presStyleCnt="0"/>
      <dgm:spPr/>
    </dgm:pt>
    <dgm:pt modelId="{7B66FF59-5672-4143-8E23-35D35969D7D2}" type="pres">
      <dgm:prSet presAssocID="{E112C695-1E01-472D-8656-A6E0977B8613}" presName="textRect" presStyleLbl="revTx" presStyleIdx="1" presStyleCnt="5">
        <dgm:presLayoutVars>
          <dgm:chMax val="1"/>
          <dgm:chPref val="1"/>
        </dgm:presLayoutVars>
      </dgm:prSet>
      <dgm:spPr/>
    </dgm:pt>
    <dgm:pt modelId="{C17036F1-29C2-4F41-89E3-B59E43FC3343}" type="pres">
      <dgm:prSet presAssocID="{A2E64CF3-D97D-44C0-BE2D-DC0858142FFF}" presName="sibTrans" presStyleCnt="0"/>
      <dgm:spPr/>
    </dgm:pt>
    <dgm:pt modelId="{A13A98E3-4B76-4FF4-B73B-F44BC9EE51FE}" type="pres">
      <dgm:prSet presAssocID="{65B3AFBA-38AE-4C11-AD57-6859FC985C67}" presName="compNode" presStyleCnt="0"/>
      <dgm:spPr/>
    </dgm:pt>
    <dgm:pt modelId="{67C4081E-87DE-445D-B68D-782E1720B82C}" type="pres">
      <dgm:prSet presAssocID="{65B3AFBA-38AE-4C11-AD57-6859FC985C67}" presName="iconBgRect" presStyleLbl="bgShp" presStyleIdx="2" presStyleCnt="5"/>
      <dgm:spPr/>
    </dgm:pt>
    <dgm:pt modelId="{C85D6F7F-9A48-40FD-8AF1-7A237A7F2FA3}" type="pres">
      <dgm:prSet presAssocID="{65B3AFBA-38AE-4C11-AD57-6859FC985C6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chart"/>
        </a:ext>
      </dgm:extLst>
    </dgm:pt>
    <dgm:pt modelId="{FE08E142-63A3-4804-B2AA-6F480DD8894B}" type="pres">
      <dgm:prSet presAssocID="{65B3AFBA-38AE-4C11-AD57-6859FC985C67}" presName="spaceRect" presStyleCnt="0"/>
      <dgm:spPr/>
    </dgm:pt>
    <dgm:pt modelId="{E3288A1B-CED2-423C-A551-79ED39608388}" type="pres">
      <dgm:prSet presAssocID="{65B3AFBA-38AE-4C11-AD57-6859FC985C67}" presName="textRect" presStyleLbl="revTx" presStyleIdx="2" presStyleCnt="5">
        <dgm:presLayoutVars>
          <dgm:chMax val="1"/>
          <dgm:chPref val="1"/>
        </dgm:presLayoutVars>
      </dgm:prSet>
      <dgm:spPr/>
    </dgm:pt>
    <dgm:pt modelId="{AC5BB6B3-523D-4B3B-B4B3-1ACE3345E306}" type="pres">
      <dgm:prSet presAssocID="{4EBDC988-00E7-44DF-B857-22F9779E346C}" presName="sibTrans" presStyleCnt="0"/>
      <dgm:spPr/>
    </dgm:pt>
    <dgm:pt modelId="{98AB5928-580A-467C-B448-47862939DC6F}" type="pres">
      <dgm:prSet presAssocID="{830ED7CF-BB02-4E91-8058-9AFE448DEEBA}" presName="compNode" presStyleCnt="0"/>
      <dgm:spPr/>
    </dgm:pt>
    <dgm:pt modelId="{9C607963-10E0-4694-92EF-D877873EBA0D}" type="pres">
      <dgm:prSet presAssocID="{830ED7CF-BB02-4E91-8058-9AFE448DEEBA}" presName="iconBgRect" presStyleLbl="bgShp" presStyleIdx="3" presStyleCnt="5"/>
      <dgm:spPr/>
    </dgm:pt>
    <dgm:pt modelId="{BD5E051C-63FB-4D65-8E7B-CAD9206D623A}" type="pres">
      <dgm:prSet presAssocID="{830ED7CF-BB02-4E91-8058-9AFE448DEE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4AC69245-8A35-4D33-806C-6BB271BBC827}" type="pres">
      <dgm:prSet presAssocID="{830ED7CF-BB02-4E91-8058-9AFE448DEEBA}" presName="spaceRect" presStyleCnt="0"/>
      <dgm:spPr/>
    </dgm:pt>
    <dgm:pt modelId="{4582E534-B14E-476B-908B-ACC1F5F8B141}" type="pres">
      <dgm:prSet presAssocID="{830ED7CF-BB02-4E91-8058-9AFE448DEEBA}" presName="textRect" presStyleLbl="revTx" presStyleIdx="3" presStyleCnt="5">
        <dgm:presLayoutVars>
          <dgm:chMax val="1"/>
          <dgm:chPref val="1"/>
        </dgm:presLayoutVars>
      </dgm:prSet>
      <dgm:spPr/>
    </dgm:pt>
    <dgm:pt modelId="{B7CABA1D-065D-4C78-8267-237C692D3119}" type="pres">
      <dgm:prSet presAssocID="{0AD5F097-83B2-4EA3-9037-08396E3BB56A}" presName="sibTrans" presStyleCnt="0"/>
      <dgm:spPr/>
    </dgm:pt>
    <dgm:pt modelId="{60ED714F-F591-4A4C-BF3D-06B1A8EA422B}" type="pres">
      <dgm:prSet presAssocID="{EE5E9247-C0D1-4E15-813E-27803F434842}" presName="compNode" presStyleCnt="0"/>
      <dgm:spPr/>
    </dgm:pt>
    <dgm:pt modelId="{4B234EE4-326D-43FF-9594-A0943E29109D}" type="pres">
      <dgm:prSet presAssocID="{EE5E9247-C0D1-4E15-813E-27803F434842}" presName="iconBgRect" presStyleLbl="bgShp" presStyleIdx="4" presStyleCnt="5"/>
      <dgm:spPr/>
    </dgm:pt>
    <dgm:pt modelId="{BCA0DAF9-4DA9-4647-A776-860FFCAD1316}" type="pres">
      <dgm:prSet presAssocID="{EE5E9247-C0D1-4E15-813E-27803F43484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F0B5E311-9032-4288-B577-4E67A75AD6E6}" type="pres">
      <dgm:prSet presAssocID="{EE5E9247-C0D1-4E15-813E-27803F434842}" presName="spaceRect" presStyleCnt="0"/>
      <dgm:spPr/>
    </dgm:pt>
    <dgm:pt modelId="{97FA057D-DCEA-46EF-B572-68B0DF4885F6}" type="pres">
      <dgm:prSet presAssocID="{EE5E9247-C0D1-4E15-813E-27803F434842}" presName="textRect" presStyleLbl="revTx" presStyleIdx="4" presStyleCnt="5">
        <dgm:presLayoutVars>
          <dgm:chMax val="1"/>
          <dgm:chPref val="1"/>
        </dgm:presLayoutVars>
      </dgm:prSet>
      <dgm:spPr/>
    </dgm:pt>
  </dgm:ptLst>
  <dgm:cxnLst>
    <dgm:cxn modelId="{0E87E40B-0CB4-41ED-9D59-F9875F351BC2}" srcId="{CD8F5A17-F713-4FFC-BC8B-45552E73D09F}" destId="{E112C695-1E01-472D-8656-A6E0977B8613}" srcOrd="1" destOrd="0" parTransId="{80ED9DFC-BB42-4BA4-85BF-A44881E65C53}" sibTransId="{A2E64CF3-D97D-44C0-BE2D-DC0858142FFF}"/>
    <dgm:cxn modelId="{00D10C0F-95FD-42EA-9650-9A95BF707456}" srcId="{CD8F5A17-F713-4FFC-BC8B-45552E73D09F}" destId="{830ED7CF-BB02-4E91-8058-9AFE448DEEBA}" srcOrd="3" destOrd="0" parTransId="{CD1CCEBE-71ED-4A90-9FE9-E114AD24600B}" sibTransId="{0AD5F097-83B2-4EA3-9037-08396E3BB56A}"/>
    <dgm:cxn modelId="{99C8C03A-B050-4170-8AFE-F585CB68BC97}" type="presOf" srcId="{70DDE286-0F77-4D08-BE3D-2E655F282A15}" destId="{C17DBB5D-9B41-4FDA-B9AC-954E4DDA5D5A}" srcOrd="0" destOrd="0" presId="urn:microsoft.com/office/officeart/2018/5/layout/IconCircleLabelList"/>
    <dgm:cxn modelId="{D753F747-B91D-4B39-A0A5-3B19703431E7}" type="presOf" srcId="{E112C695-1E01-472D-8656-A6E0977B8613}" destId="{7B66FF59-5672-4143-8E23-35D35969D7D2}" srcOrd="0" destOrd="0" presId="urn:microsoft.com/office/officeart/2018/5/layout/IconCircleLabelList"/>
    <dgm:cxn modelId="{045CAC4B-BFD6-4979-8F3D-90A5CBA50CD7}" srcId="{CD8F5A17-F713-4FFC-BC8B-45552E73D09F}" destId="{EE5E9247-C0D1-4E15-813E-27803F434842}" srcOrd="4" destOrd="0" parTransId="{08D2EDE1-5B5E-4FA0-9F75-68F42C7CFBB4}" sibTransId="{2F2EA25D-B418-42E3-B576-C8E0190FA125}"/>
    <dgm:cxn modelId="{BD56539F-59D9-4B54-8835-46D972C5BF2C}" type="presOf" srcId="{65B3AFBA-38AE-4C11-AD57-6859FC985C67}" destId="{E3288A1B-CED2-423C-A551-79ED39608388}" srcOrd="0" destOrd="0" presId="urn:microsoft.com/office/officeart/2018/5/layout/IconCircleLabelList"/>
    <dgm:cxn modelId="{1C4464B5-2600-40EB-9F36-3C46152B127F}" srcId="{CD8F5A17-F713-4FFC-BC8B-45552E73D09F}" destId="{65B3AFBA-38AE-4C11-AD57-6859FC985C67}" srcOrd="2" destOrd="0" parTransId="{116AF1E8-F349-4A4D-ACD4-B6AF7EFBA21C}" sibTransId="{4EBDC988-00E7-44DF-B857-22F9779E346C}"/>
    <dgm:cxn modelId="{D4ABACCC-6D60-40C3-AF20-5CCB0E7985E8}" type="presOf" srcId="{EE5E9247-C0D1-4E15-813E-27803F434842}" destId="{97FA057D-DCEA-46EF-B572-68B0DF4885F6}" srcOrd="0" destOrd="0" presId="urn:microsoft.com/office/officeart/2018/5/layout/IconCircleLabelList"/>
    <dgm:cxn modelId="{2F3CB2CF-6E5A-4D03-8F69-2026C384A65E}" srcId="{CD8F5A17-F713-4FFC-BC8B-45552E73D09F}" destId="{70DDE286-0F77-4D08-BE3D-2E655F282A15}" srcOrd="0" destOrd="0" parTransId="{EA3AE6CF-A6F0-4B18-9CB1-697EE0F2C4FB}" sibTransId="{4BDF4C52-D3B4-4CAB-A55C-84AC1DBDAC48}"/>
    <dgm:cxn modelId="{704454D6-9F90-4ABF-9D99-C8BD4CF8A401}" type="presOf" srcId="{830ED7CF-BB02-4E91-8058-9AFE448DEEBA}" destId="{4582E534-B14E-476B-908B-ACC1F5F8B141}" srcOrd="0" destOrd="0" presId="urn:microsoft.com/office/officeart/2018/5/layout/IconCircleLabelList"/>
    <dgm:cxn modelId="{2276DCE6-CAB4-4A3E-927B-492D8B9940DE}" type="presOf" srcId="{CD8F5A17-F713-4FFC-BC8B-45552E73D09F}" destId="{A64BC816-8A63-410B-BC40-76BC1B60809F}" srcOrd="0" destOrd="0" presId="urn:microsoft.com/office/officeart/2018/5/layout/IconCircleLabelList"/>
    <dgm:cxn modelId="{2DBEB713-EB67-42A6-B97C-372FDBFA6221}" type="presParOf" srcId="{A64BC816-8A63-410B-BC40-76BC1B60809F}" destId="{55DFB182-38F2-4BAB-93F6-08BD26406D6A}" srcOrd="0" destOrd="0" presId="urn:microsoft.com/office/officeart/2018/5/layout/IconCircleLabelList"/>
    <dgm:cxn modelId="{90313BB6-006C-43EF-9645-33893E36E31D}" type="presParOf" srcId="{55DFB182-38F2-4BAB-93F6-08BD26406D6A}" destId="{0FDEEE38-F03E-4B5A-ACA4-73072DAD3E22}" srcOrd="0" destOrd="0" presId="urn:microsoft.com/office/officeart/2018/5/layout/IconCircleLabelList"/>
    <dgm:cxn modelId="{8D439795-6F5D-4691-990B-0F9B0285F169}" type="presParOf" srcId="{55DFB182-38F2-4BAB-93F6-08BD26406D6A}" destId="{0245FFF8-107A-4790-8F7A-D1A11D2F232D}" srcOrd="1" destOrd="0" presId="urn:microsoft.com/office/officeart/2018/5/layout/IconCircleLabelList"/>
    <dgm:cxn modelId="{59FC8DE3-37C2-43DA-B0A4-97E43CC2F1ED}" type="presParOf" srcId="{55DFB182-38F2-4BAB-93F6-08BD26406D6A}" destId="{3B31F4E6-FC19-4F06-A2A2-C19ABD0AD5B5}" srcOrd="2" destOrd="0" presId="urn:microsoft.com/office/officeart/2018/5/layout/IconCircleLabelList"/>
    <dgm:cxn modelId="{B29DEFA6-60B1-4C7E-B718-3E8B062FD248}" type="presParOf" srcId="{55DFB182-38F2-4BAB-93F6-08BD26406D6A}" destId="{C17DBB5D-9B41-4FDA-B9AC-954E4DDA5D5A}" srcOrd="3" destOrd="0" presId="urn:microsoft.com/office/officeart/2018/5/layout/IconCircleLabelList"/>
    <dgm:cxn modelId="{733EADDC-4FCE-46E0-A87B-EA06E748DB9E}" type="presParOf" srcId="{A64BC816-8A63-410B-BC40-76BC1B60809F}" destId="{22EB9A0B-AC8C-4E5E-AAF4-E69146FC223D}" srcOrd="1" destOrd="0" presId="urn:microsoft.com/office/officeart/2018/5/layout/IconCircleLabelList"/>
    <dgm:cxn modelId="{6074C9B0-9E69-4EE7-B4C0-E3333D15FF97}" type="presParOf" srcId="{A64BC816-8A63-410B-BC40-76BC1B60809F}" destId="{B52D7F6E-872C-41C4-B6CB-79193E6292C2}" srcOrd="2" destOrd="0" presId="urn:microsoft.com/office/officeart/2018/5/layout/IconCircleLabelList"/>
    <dgm:cxn modelId="{7C2C216F-2D65-4D1D-A2A4-D8F2E3D97E9F}" type="presParOf" srcId="{B52D7F6E-872C-41C4-B6CB-79193E6292C2}" destId="{D5DDB502-D09C-4AD4-9BE0-6A8454F09E63}" srcOrd="0" destOrd="0" presId="urn:microsoft.com/office/officeart/2018/5/layout/IconCircleLabelList"/>
    <dgm:cxn modelId="{A0F5561E-531B-489F-B433-D810470585F3}" type="presParOf" srcId="{B52D7F6E-872C-41C4-B6CB-79193E6292C2}" destId="{5DE129EC-7681-4307-9026-6FCB80D237DE}" srcOrd="1" destOrd="0" presId="urn:microsoft.com/office/officeart/2018/5/layout/IconCircleLabelList"/>
    <dgm:cxn modelId="{DBED4BF8-DA94-4E3C-A4D0-713FDC8ADD76}" type="presParOf" srcId="{B52D7F6E-872C-41C4-B6CB-79193E6292C2}" destId="{F273274D-1336-416A-9ABD-6C6CADF9FC53}" srcOrd="2" destOrd="0" presId="urn:microsoft.com/office/officeart/2018/5/layout/IconCircleLabelList"/>
    <dgm:cxn modelId="{465EC05B-A777-4A88-A324-9FD3E20E92A7}" type="presParOf" srcId="{B52D7F6E-872C-41C4-B6CB-79193E6292C2}" destId="{7B66FF59-5672-4143-8E23-35D35969D7D2}" srcOrd="3" destOrd="0" presId="urn:microsoft.com/office/officeart/2018/5/layout/IconCircleLabelList"/>
    <dgm:cxn modelId="{B6C153AD-E50B-4276-A295-E29CA17F7D13}" type="presParOf" srcId="{A64BC816-8A63-410B-BC40-76BC1B60809F}" destId="{C17036F1-29C2-4F41-89E3-B59E43FC3343}" srcOrd="3" destOrd="0" presId="urn:microsoft.com/office/officeart/2018/5/layout/IconCircleLabelList"/>
    <dgm:cxn modelId="{FCC3783B-7291-406E-A9CB-C1BD190B6B82}" type="presParOf" srcId="{A64BC816-8A63-410B-BC40-76BC1B60809F}" destId="{A13A98E3-4B76-4FF4-B73B-F44BC9EE51FE}" srcOrd="4" destOrd="0" presId="urn:microsoft.com/office/officeart/2018/5/layout/IconCircleLabelList"/>
    <dgm:cxn modelId="{CF55D2ED-37F9-4A2A-9F05-E9189A15B381}" type="presParOf" srcId="{A13A98E3-4B76-4FF4-B73B-F44BC9EE51FE}" destId="{67C4081E-87DE-445D-B68D-782E1720B82C}" srcOrd="0" destOrd="0" presId="urn:microsoft.com/office/officeart/2018/5/layout/IconCircleLabelList"/>
    <dgm:cxn modelId="{C5FB919F-C7D0-4EE0-90E5-C14C56FC9648}" type="presParOf" srcId="{A13A98E3-4B76-4FF4-B73B-F44BC9EE51FE}" destId="{C85D6F7F-9A48-40FD-8AF1-7A237A7F2FA3}" srcOrd="1" destOrd="0" presId="urn:microsoft.com/office/officeart/2018/5/layout/IconCircleLabelList"/>
    <dgm:cxn modelId="{42AA2494-A64F-4BD6-B6EF-EA65D4753F26}" type="presParOf" srcId="{A13A98E3-4B76-4FF4-B73B-F44BC9EE51FE}" destId="{FE08E142-63A3-4804-B2AA-6F480DD8894B}" srcOrd="2" destOrd="0" presId="urn:microsoft.com/office/officeart/2018/5/layout/IconCircleLabelList"/>
    <dgm:cxn modelId="{A574FC6D-497D-45CE-84AD-0861D8536854}" type="presParOf" srcId="{A13A98E3-4B76-4FF4-B73B-F44BC9EE51FE}" destId="{E3288A1B-CED2-423C-A551-79ED39608388}" srcOrd="3" destOrd="0" presId="urn:microsoft.com/office/officeart/2018/5/layout/IconCircleLabelList"/>
    <dgm:cxn modelId="{E162D1D6-9E67-4D6E-9554-71787BB9F4E1}" type="presParOf" srcId="{A64BC816-8A63-410B-BC40-76BC1B60809F}" destId="{AC5BB6B3-523D-4B3B-B4B3-1ACE3345E306}" srcOrd="5" destOrd="0" presId="urn:microsoft.com/office/officeart/2018/5/layout/IconCircleLabelList"/>
    <dgm:cxn modelId="{CD7D65C1-1722-4505-8BC5-7A860AF2895A}" type="presParOf" srcId="{A64BC816-8A63-410B-BC40-76BC1B60809F}" destId="{98AB5928-580A-467C-B448-47862939DC6F}" srcOrd="6" destOrd="0" presId="urn:microsoft.com/office/officeart/2018/5/layout/IconCircleLabelList"/>
    <dgm:cxn modelId="{5B987B11-B8A4-48FD-9E21-8C62D5D2AA5B}" type="presParOf" srcId="{98AB5928-580A-467C-B448-47862939DC6F}" destId="{9C607963-10E0-4694-92EF-D877873EBA0D}" srcOrd="0" destOrd="0" presId="urn:microsoft.com/office/officeart/2018/5/layout/IconCircleLabelList"/>
    <dgm:cxn modelId="{A349E895-E284-498D-8538-AD26C298859B}" type="presParOf" srcId="{98AB5928-580A-467C-B448-47862939DC6F}" destId="{BD5E051C-63FB-4D65-8E7B-CAD9206D623A}" srcOrd="1" destOrd="0" presId="urn:microsoft.com/office/officeart/2018/5/layout/IconCircleLabelList"/>
    <dgm:cxn modelId="{5D819744-6818-4050-9910-8B97DB9855E0}" type="presParOf" srcId="{98AB5928-580A-467C-B448-47862939DC6F}" destId="{4AC69245-8A35-4D33-806C-6BB271BBC827}" srcOrd="2" destOrd="0" presId="urn:microsoft.com/office/officeart/2018/5/layout/IconCircleLabelList"/>
    <dgm:cxn modelId="{5DEDFF15-CDEF-4C4F-9125-768F253785FA}" type="presParOf" srcId="{98AB5928-580A-467C-B448-47862939DC6F}" destId="{4582E534-B14E-476B-908B-ACC1F5F8B141}" srcOrd="3" destOrd="0" presId="urn:microsoft.com/office/officeart/2018/5/layout/IconCircleLabelList"/>
    <dgm:cxn modelId="{18988872-B145-489D-AA5A-EEB55D6AEAD5}" type="presParOf" srcId="{A64BC816-8A63-410B-BC40-76BC1B60809F}" destId="{B7CABA1D-065D-4C78-8267-237C692D3119}" srcOrd="7" destOrd="0" presId="urn:microsoft.com/office/officeart/2018/5/layout/IconCircleLabelList"/>
    <dgm:cxn modelId="{25FB6AD9-7ADB-49DB-B6FE-6392A6D89B74}" type="presParOf" srcId="{A64BC816-8A63-410B-BC40-76BC1B60809F}" destId="{60ED714F-F591-4A4C-BF3D-06B1A8EA422B}" srcOrd="8" destOrd="0" presId="urn:microsoft.com/office/officeart/2018/5/layout/IconCircleLabelList"/>
    <dgm:cxn modelId="{978DFC69-26E1-4854-967B-DA2F44B6EA6F}" type="presParOf" srcId="{60ED714F-F591-4A4C-BF3D-06B1A8EA422B}" destId="{4B234EE4-326D-43FF-9594-A0943E29109D}" srcOrd="0" destOrd="0" presId="urn:microsoft.com/office/officeart/2018/5/layout/IconCircleLabelList"/>
    <dgm:cxn modelId="{8C220F7C-E317-420E-BFA4-B0FA72B92637}" type="presParOf" srcId="{60ED714F-F591-4A4C-BF3D-06B1A8EA422B}" destId="{BCA0DAF9-4DA9-4647-A776-860FFCAD1316}" srcOrd="1" destOrd="0" presId="urn:microsoft.com/office/officeart/2018/5/layout/IconCircleLabelList"/>
    <dgm:cxn modelId="{9CD0F730-E77C-475E-AEFD-E3713E0D9F99}" type="presParOf" srcId="{60ED714F-F591-4A4C-BF3D-06B1A8EA422B}" destId="{F0B5E311-9032-4288-B577-4E67A75AD6E6}" srcOrd="2" destOrd="0" presId="urn:microsoft.com/office/officeart/2018/5/layout/IconCircleLabelList"/>
    <dgm:cxn modelId="{49A102A8-7F84-42CD-9040-F2B8E41046F5}" type="presParOf" srcId="{60ED714F-F591-4A4C-BF3D-06B1A8EA422B}" destId="{97FA057D-DCEA-46EF-B572-68B0DF4885F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7ED14D-0C19-44E3-8BE4-4BCB6DBFE7DA}"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433F1AF-7F8B-41C1-9AB9-8A22948B298B}">
      <dgm:prSet/>
      <dgm:spPr/>
      <dgm:t>
        <a:bodyPr/>
        <a:lstStyle/>
        <a:p>
          <a:r>
            <a:rPr lang="en-US"/>
            <a:t>Myth: ODD caused by bad parenting/teaching</a:t>
          </a:r>
        </a:p>
      </dgm:t>
    </dgm:pt>
    <dgm:pt modelId="{C1771260-133C-4ADA-BA05-8FD9F22C49EB}" type="parTrans" cxnId="{6807ED77-2938-4499-B68D-5210752C7749}">
      <dgm:prSet/>
      <dgm:spPr/>
      <dgm:t>
        <a:bodyPr/>
        <a:lstStyle/>
        <a:p>
          <a:endParaRPr lang="en-US"/>
        </a:p>
      </dgm:t>
    </dgm:pt>
    <dgm:pt modelId="{4C432289-C71B-4BC8-96D1-BB72BE06B262}" type="sibTrans" cxnId="{6807ED77-2938-4499-B68D-5210752C7749}">
      <dgm:prSet/>
      <dgm:spPr/>
      <dgm:t>
        <a:bodyPr/>
        <a:lstStyle/>
        <a:p>
          <a:endParaRPr lang="en-US"/>
        </a:p>
      </dgm:t>
    </dgm:pt>
    <dgm:pt modelId="{31981804-313A-4FB7-876A-C2A86099FE07}">
      <dgm:prSet/>
      <dgm:spPr/>
      <dgm:t>
        <a:bodyPr/>
        <a:lstStyle/>
        <a:p>
          <a:r>
            <a:rPr lang="en-US"/>
            <a:t>Reality: ODD is a clinical disorder</a:t>
          </a:r>
        </a:p>
      </dgm:t>
    </dgm:pt>
    <dgm:pt modelId="{585E8CFB-1AF1-4284-92B1-D5D0D48332CB}" type="parTrans" cxnId="{34E3BC47-0F5F-4844-AC44-EA3F9D0B4456}">
      <dgm:prSet/>
      <dgm:spPr/>
      <dgm:t>
        <a:bodyPr/>
        <a:lstStyle/>
        <a:p>
          <a:endParaRPr lang="en-US"/>
        </a:p>
      </dgm:t>
    </dgm:pt>
    <dgm:pt modelId="{4031A198-F782-4120-A0CF-698FF5E2F728}" type="sibTrans" cxnId="{34E3BC47-0F5F-4844-AC44-EA3F9D0B4456}">
      <dgm:prSet/>
      <dgm:spPr/>
      <dgm:t>
        <a:bodyPr/>
        <a:lstStyle/>
        <a:p>
          <a:endParaRPr lang="en-US"/>
        </a:p>
      </dgm:t>
    </dgm:pt>
    <dgm:pt modelId="{EDD63D2F-D051-4B99-98D0-9117657836E9}">
      <dgm:prSet/>
      <dgm:spPr/>
      <dgm:t>
        <a:bodyPr/>
        <a:lstStyle/>
        <a:p>
          <a:r>
            <a:rPr lang="en-US"/>
            <a:t>Myth: Stricter rules fix ODD</a:t>
          </a:r>
        </a:p>
      </dgm:t>
    </dgm:pt>
    <dgm:pt modelId="{831755B3-1765-4246-AAE9-EC059D216A6A}" type="parTrans" cxnId="{53297613-80BD-435A-8BB9-50DB2BA3B9E4}">
      <dgm:prSet/>
      <dgm:spPr/>
      <dgm:t>
        <a:bodyPr/>
        <a:lstStyle/>
        <a:p>
          <a:endParaRPr lang="en-US"/>
        </a:p>
      </dgm:t>
    </dgm:pt>
    <dgm:pt modelId="{C749FC1C-6F9E-4F7B-A944-636B49A0CB30}" type="sibTrans" cxnId="{53297613-80BD-435A-8BB9-50DB2BA3B9E4}">
      <dgm:prSet/>
      <dgm:spPr/>
      <dgm:t>
        <a:bodyPr/>
        <a:lstStyle/>
        <a:p>
          <a:endParaRPr lang="en-US"/>
        </a:p>
      </dgm:t>
    </dgm:pt>
    <dgm:pt modelId="{852F0D26-ADBA-4181-8819-5B35F76F271D}">
      <dgm:prSet/>
      <dgm:spPr/>
      <dgm:t>
        <a:bodyPr/>
        <a:lstStyle/>
        <a:p>
          <a:r>
            <a:rPr lang="en-US"/>
            <a:t>Reality: Harshness increases defiance</a:t>
          </a:r>
        </a:p>
      </dgm:t>
    </dgm:pt>
    <dgm:pt modelId="{634828FF-A2FA-4CBE-9CFB-9E3C42BB7088}" type="parTrans" cxnId="{E2A83502-B7C8-4A60-8D1F-75643C5C01F1}">
      <dgm:prSet/>
      <dgm:spPr/>
      <dgm:t>
        <a:bodyPr/>
        <a:lstStyle/>
        <a:p>
          <a:endParaRPr lang="en-US"/>
        </a:p>
      </dgm:t>
    </dgm:pt>
    <dgm:pt modelId="{46FEDFE6-4EEC-4D28-9A4C-B5250E707DA8}" type="sibTrans" cxnId="{E2A83502-B7C8-4A60-8D1F-75643C5C01F1}">
      <dgm:prSet/>
      <dgm:spPr/>
      <dgm:t>
        <a:bodyPr/>
        <a:lstStyle/>
        <a:p>
          <a:endParaRPr lang="en-US"/>
        </a:p>
      </dgm:t>
    </dgm:pt>
    <dgm:pt modelId="{273DF0CB-EAC6-47C3-B178-86751138C984}" type="pres">
      <dgm:prSet presAssocID="{427ED14D-0C19-44E3-8BE4-4BCB6DBFE7DA}" presName="outerComposite" presStyleCnt="0">
        <dgm:presLayoutVars>
          <dgm:chMax val="5"/>
          <dgm:dir/>
          <dgm:resizeHandles val="exact"/>
        </dgm:presLayoutVars>
      </dgm:prSet>
      <dgm:spPr/>
    </dgm:pt>
    <dgm:pt modelId="{05619EB8-B7F9-4C62-B9BE-CDB06514165F}" type="pres">
      <dgm:prSet presAssocID="{427ED14D-0C19-44E3-8BE4-4BCB6DBFE7DA}" presName="dummyMaxCanvas" presStyleCnt="0">
        <dgm:presLayoutVars/>
      </dgm:prSet>
      <dgm:spPr/>
    </dgm:pt>
    <dgm:pt modelId="{9921DD38-71D2-48E6-9031-65E56F75F9A9}" type="pres">
      <dgm:prSet presAssocID="{427ED14D-0C19-44E3-8BE4-4BCB6DBFE7DA}" presName="FourNodes_1" presStyleLbl="node1" presStyleIdx="0" presStyleCnt="4">
        <dgm:presLayoutVars>
          <dgm:bulletEnabled val="1"/>
        </dgm:presLayoutVars>
      </dgm:prSet>
      <dgm:spPr/>
    </dgm:pt>
    <dgm:pt modelId="{40E4B144-6C54-4A15-A046-86FAE072B478}" type="pres">
      <dgm:prSet presAssocID="{427ED14D-0C19-44E3-8BE4-4BCB6DBFE7DA}" presName="FourNodes_2" presStyleLbl="node1" presStyleIdx="1" presStyleCnt="4">
        <dgm:presLayoutVars>
          <dgm:bulletEnabled val="1"/>
        </dgm:presLayoutVars>
      </dgm:prSet>
      <dgm:spPr/>
    </dgm:pt>
    <dgm:pt modelId="{24E02757-E7D4-48FD-BB03-88E464C3C45D}" type="pres">
      <dgm:prSet presAssocID="{427ED14D-0C19-44E3-8BE4-4BCB6DBFE7DA}" presName="FourNodes_3" presStyleLbl="node1" presStyleIdx="2" presStyleCnt="4">
        <dgm:presLayoutVars>
          <dgm:bulletEnabled val="1"/>
        </dgm:presLayoutVars>
      </dgm:prSet>
      <dgm:spPr/>
    </dgm:pt>
    <dgm:pt modelId="{C5DD39BE-0EAF-4D8F-B918-BEC794FEDCCD}" type="pres">
      <dgm:prSet presAssocID="{427ED14D-0C19-44E3-8BE4-4BCB6DBFE7DA}" presName="FourNodes_4" presStyleLbl="node1" presStyleIdx="3" presStyleCnt="4">
        <dgm:presLayoutVars>
          <dgm:bulletEnabled val="1"/>
        </dgm:presLayoutVars>
      </dgm:prSet>
      <dgm:spPr/>
    </dgm:pt>
    <dgm:pt modelId="{FD9863CB-9AC2-492B-A5CD-CDC6815C567D}" type="pres">
      <dgm:prSet presAssocID="{427ED14D-0C19-44E3-8BE4-4BCB6DBFE7DA}" presName="FourConn_1-2" presStyleLbl="fgAccFollowNode1" presStyleIdx="0" presStyleCnt="3">
        <dgm:presLayoutVars>
          <dgm:bulletEnabled val="1"/>
        </dgm:presLayoutVars>
      </dgm:prSet>
      <dgm:spPr/>
    </dgm:pt>
    <dgm:pt modelId="{C41BA4AA-2A5E-4AA2-AFF1-A45522780FF6}" type="pres">
      <dgm:prSet presAssocID="{427ED14D-0C19-44E3-8BE4-4BCB6DBFE7DA}" presName="FourConn_2-3" presStyleLbl="fgAccFollowNode1" presStyleIdx="1" presStyleCnt="3">
        <dgm:presLayoutVars>
          <dgm:bulletEnabled val="1"/>
        </dgm:presLayoutVars>
      </dgm:prSet>
      <dgm:spPr/>
    </dgm:pt>
    <dgm:pt modelId="{582DF465-2FA9-4696-B808-277F603A6677}" type="pres">
      <dgm:prSet presAssocID="{427ED14D-0C19-44E3-8BE4-4BCB6DBFE7DA}" presName="FourConn_3-4" presStyleLbl="fgAccFollowNode1" presStyleIdx="2" presStyleCnt="3">
        <dgm:presLayoutVars>
          <dgm:bulletEnabled val="1"/>
        </dgm:presLayoutVars>
      </dgm:prSet>
      <dgm:spPr/>
    </dgm:pt>
    <dgm:pt modelId="{0EE38087-6341-43D7-9854-546557F54771}" type="pres">
      <dgm:prSet presAssocID="{427ED14D-0C19-44E3-8BE4-4BCB6DBFE7DA}" presName="FourNodes_1_text" presStyleLbl="node1" presStyleIdx="3" presStyleCnt="4">
        <dgm:presLayoutVars>
          <dgm:bulletEnabled val="1"/>
        </dgm:presLayoutVars>
      </dgm:prSet>
      <dgm:spPr/>
    </dgm:pt>
    <dgm:pt modelId="{98259F7A-41C4-4FE7-8367-6DE125AD0B13}" type="pres">
      <dgm:prSet presAssocID="{427ED14D-0C19-44E3-8BE4-4BCB6DBFE7DA}" presName="FourNodes_2_text" presStyleLbl="node1" presStyleIdx="3" presStyleCnt="4">
        <dgm:presLayoutVars>
          <dgm:bulletEnabled val="1"/>
        </dgm:presLayoutVars>
      </dgm:prSet>
      <dgm:spPr/>
    </dgm:pt>
    <dgm:pt modelId="{65FB972E-7462-4CFB-A67D-CC7A20E186DB}" type="pres">
      <dgm:prSet presAssocID="{427ED14D-0C19-44E3-8BE4-4BCB6DBFE7DA}" presName="FourNodes_3_text" presStyleLbl="node1" presStyleIdx="3" presStyleCnt="4">
        <dgm:presLayoutVars>
          <dgm:bulletEnabled val="1"/>
        </dgm:presLayoutVars>
      </dgm:prSet>
      <dgm:spPr/>
    </dgm:pt>
    <dgm:pt modelId="{460605CB-A539-4CC7-ABC4-957F95B2055F}" type="pres">
      <dgm:prSet presAssocID="{427ED14D-0C19-44E3-8BE4-4BCB6DBFE7DA}" presName="FourNodes_4_text" presStyleLbl="node1" presStyleIdx="3" presStyleCnt="4">
        <dgm:presLayoutVars>
          <dgm:bulletEnabled val="1"/>
        </dgm:presLayoutVars>
      </dgm:prSet>
      <dgm:spPr/>
    </dgm:pt>
  </dgm:ptLst>
  <dgm:cxnLst>
    <dgm:cxn modelId="{E2A83502-B7C8-4A60-8D1F-75643C5C01F1}" srcId="{427ED14D-0C19-44E3-8BE4-4BCB6DBFE7DA}" destId="{852F0D26-ADBA-4181-8819-5B35F76F271D}" srcOrd="3" destOrd="0" parTransId="{634828FF-A2FA-4CBE-9CFB-9E3C42BB7088}" sibTransId="{46FEDFE6-4EEC-4D28-9A4C-B5250E707DA8}"/>
    <dgm:cxn modelId="{B0D52D10-6646-4C69-A698-98D39B122093}" type="presOf" srcId="{4C432289-C71B-4BC8-96D1-BB72BE06B262}" destId="{FD9863CB-9AC2-492B-A5CD-CDC6815C567D}" srcOrd="0" destOrd="0" presId="urn:microsoft.com/office/officeart/2005/8/layout/vProcess5"/>
    <dgm:cxn modelId="{53297613-80BD-435A-8BB9-50DB2BA3B9E4}" srcId="{427ED14D-0C19-44E3-8BE4-4BCB6DBFE7DA}" destId="{EDD63D2F-D051-4B99-98D0-9117657836E9}" srcOrd="2" destOrd="0" parTransId="{831755B3-1765-4246-AAE9-EC059D216A6A}" sibTransId="{C749FC1C-6F9E-4F7B-A944-636B49A0CB30}"/>
    <dgm:cxn modelId="{C6958013-4931-4916-95D3-8496186B105A}" type="presOf" srcId="{8433F1AF-7F8B-41C1-9AB9-8A22948B298B}" destId="{9921DD38-71D2-48E6-9031-65E56F75F9A9}" srcOrd="0" destOrd="0" presId="urn:microsoft.com/office/officeart/2005/8/layout/vProcess5"/>
    <dgm:cxn modelId="{71B5B619-1BEA-4CAF-94D8-C2FFEC84EC91}" type="presOf" srcId="{852F0D26-ADBA-4181-8819-5B35F76F271D}" destId="{C5DD39BE-0EAF-4D8F-B918-BEC794FEDCCD}" srcOrd="0" destOrd="0" presId="urn:microsoft.com/office/officeart/2005/8/layout/vProcess5"/>
    <dgm:cxn modelId="{B74F8E22-168A-4D67-8057-C2C236A2301B}" type="presOf" srcId="{31981804-313A-4FB7-876A-C2A86099FE07}" destId="{98259F7A-41C4-4FE7-8367-6DE125AD0B13}" srcOrd="1" destOrd="0" presId="urn:microsoft.com/office/officeart/2005/8/layout/vProcess5"/>
    <dgm:cxn modelId="{2BDA4136-50E1-4821-AC61-A37692EFCC07}" type="presOf" srcId="{4031A198-F782-4120-A0CF-698FF5E2F728}" destId="{C41BA4AA-2A5E-4AA2-AFF1-A45522780FF6}" srcOrd="0" destOrd="0" presId="urn:microsoft.com/office/officeart/2005/8/layout/vProcess5"/>
    <dgm:cxn modelId="{34E3BC47-0F5F-4844-AC44-EA3F9D0B4456}" srcId="{427ED14D-0C19-44E3-8BE4-4BCB6DBFE7DA}" destId="{31981804-313A-4FB7-876A-C2A86099FE07}" srcOrd="1" destOrd="0" parTransId="{585E8CFB-1AF1-4284-92B1-D5D0D48332CB}" sibTransId="{4031A198-F782-4120-A0CF-698FF5E2F728}"/>
    <dgm:cxn modelId="{B72B0E50-AF2E-493A-99C3-72F2DFDE3DA6}" type="presOf" srcId="{31981804-313A-4FB7-876A-C2A86099FE07}" destId="{40E4B144-6C54-4A15-A046-86FAE072B478}" srcOrd="0" destOrd="0" presId="urn:microsoft.com/office/officeart/2005/8/layout/vProcess5"/>
    <dgm:cxn modelId="{54857E70-46AE-45BA-AB8D-69617B5C0B9D}" type="presOf" srcId="{427ED14D-0C19-44E3-8BE4-4BCB6DBFE7DA}" destId="{273DF0CB-EAC6-47C3-B178-86751138C984}" srcOrd="0" destOrd="0" presId="urn:microsoft.com/office/officeart/2005/8/layout/vProcess5"/>
    <dgm:cxn modelId="{6807ED77-2938-4499-B68D-5210752C7749}" srcId="{427ED14D-0C19-44E3-8BE4-4BCB6DBFE7DA}" destId="{8433F1AF-7F8B-41C1-9AB9-8A22948B298B}" srcOrd="0" destOrd="0" parTransId="{C1771260-133C-4ADA-BA05-8FD9F22C49EB}" sibTransId="{4C432289-C71B-4BC8-96D1-BB72BE06B262}"/>
    <dgm:cxn modelId="{D5AF1680-81BB-48E4-9C2E-4CA5963DB663}" type="presOf" srcId="{EDD63D2F-D051-4B99-98D0-9117657836E9}" destId="{24E02757-E7D4-48FD-BB03-88E464C3C45D}" srcOrd="0" destOrd="0" presId="urn:microsoft.com/office/officeart/2005/8/layout/vProcess5"/>
    <dgm:cxn modelId="{FAF9DA91-B3DB-46E0-9D30-A9526EF79F87}" type="presOf" srcId="{EDD63D2F-D051-4B99-98D0-9117657836E9}" destId="{65FB972E-7462-4CFB-A67D-CC7A20E186DB}" srcOrd="1" destOrd="0" presId="urn:microsoft.com/office/officeart/2005/8/layout/vProcess5"/>
    <dgm:cxn modelId="{B8A34BBD-1B26-4C22-83EC-CF31BBE73393}" type="presOf" srcId="{C749FC1C-6F9E-4F7B-A944-636B49A0CB30}" destId="{582DF465-2FA9-4696-B808-277F603A6677}" srcOrd="0" destOrd="0" presId="urn:microsoft.com/office/officeart/2005/8/layout/vProcess5"/>
    <dgm:cxn modelId="{AF75D7CA-D3FF-497F-A2A7-D93B6C336066}" type="presOf" srcId="{852F0D26-ADBA-4181-8819-5B35F76F271D}" destId="{460605CB-A539-4CC7-ABC4-957F95B2055F}" srcOrd="1" destOrd="0" presId="urn:microsoft.com/office/officeart/2005/8/layout/vProcess5"/>
    <dgm:cxn modelId="{472E52D1-F293-446B-8952-BAA4F5B4AED9}" type="presOf" srcId="{8433F1AF-7F8B-41C1-9AB9-8A22948B298B}" destId="{0EE38087-6341-43D7-9854-546557F54771}" srcOrd="1" destOrd="0" presId="urn:microsoft.com/office/officeart/2005/8/layout/vProcess5"/>
    <dgm:cxn modelId="{18F22DFA-0E6E-45C1-8A19-ADB76FDCB978}" type="presParOf" srcId="{273DF0CB-EAC6-47C3-B178-86751138C984}" destId="{05619EB8-B7F9-4C62-B9BE-CDB06514165F}" srcOrd="0" destOrd="0" presId="urn:microsoft.com/office/officeart/2005/8/layout/vProcess5"/>
    <dgm:cxn modelId="{8C12ACCB-676F-43AC-A13E-328A82691D8E}" type="presParOf" srcId="{273DF0CB-EAC6-47C3-B178-86751138C984}" destId="{9921DD38-71D2-48E6-9031-65E56F75F9A9}" srcOrd="1" destOrd="0" presId="urn:microsoft.com/office/officeart/2005/8/layout/vProcess5"/>
    <dgm:cxn modelId="{816EEA19-B853-4320-A6BB-D0F9250BA48F}" type="presParOf" srcId="{273DF0CB-EAC6-47C3-B178-86751138C984}" destId="{40E4B144-6C54-4A15-A046-86FAE072B478}" srcOrd="2" destOrd="0" presId="urn:microsoft.com/office/officeart/2005/8/layout/vProcess5"/>
    <dgm:cxn modelId="{B3C4D605-DED9-4868-A4F3-28AE22FE36C0}" type="presParOf" srcId="{273DF0CB-EAC6-47C3-B178-86751138C984}" destId="{24E02757-E7D4-48FD-BB03-88E464C3C45D}" srcOrd="3" destOrd="0" presId="urn:microsoft.com/office/officeart/2005/8/layout/vProcess5"/>
    <dgm:cxn modelId="{6DF9AC92-0404-43DC-8C3B-7D2398B4480A}" type="presParOf" srcId="{273DF0CB-EAC6-47C3-B178-86751138C984}" destId="{C5DD39BE-0EAF-4D8F-B918-BEC794FEDCCD}" srcOrd="4" destOrd="0" presId="urn:microsoft.com/office/officeart/2005/8/layout/vProcess5"/>
    <dgm:cxn modelId="{EC814D09-1289-4908-955B-2EB2480E022B}" type="presParOf" srcId="{273DF0CB-EAC6-47C3-B178-86751138C984}" destId="{FD9863CB-9AC2-492B-A5CD-CDC6815C567D}" srcOrd="5" destOrd="0" presId="urn:microsoft.com/office/officeart/2005/8/layout/vProcess5"/>
    <dgm:cxn modelId="{8BE0AC31-446E-48D2-9E04-D86DA683093B}" type="presParOf" srcId="{273DF0CB-EAC6-47C3-B178-86751138C984}" destId="{C41BA4AA-2A5E-4AA2-AFF1-A45522780FF6}" srcOrd="6" destOrd="0" presId="urn:microsoft.com/office/officeart/2005/8/layout/vProcess5"/>
    <dgm:cxn modelId="{67BA66A5-00F9-4D02-81CC-1778AA4975EA}" type="presParOf" srcId="{273DF0CB-EAC6-47C3-B178-86751138C984}" destId="{582DF465-2FA9-4696-B808-277F603A6677}" srcOrd="7" destOrd="0" presId="urn:microsoft.com/office/officeart/2005/8/layout/vProcess5"/>
    <dgm:cxn modelId="{F5DFAC5F-EAB1-48B3-A4AD-57B2D17AF0CA}" type="presParOf" srcId="{273DF0CB-EAC6-47C3-B178-86751138C984}" destId="{0EE38087-6341-43D7-9854-546557F54771}" srcOrd="8" destOrd="0" presId="urn:microsoft.com/office/officeart/2005/8/layout/vProcess5"/>
    <dgm:cxn modelId="{BC435407-7E7B-4441-9908-93687A283697}" type="presParOf" srcId="{273DF0CB-EAC6-47C3-B178-86751138C984}" destId="{98259F7A-41C4-4FE7-8367-6DE125AD0B13}" srcOrd="9" destOrd="0" presId="urn:microsoft.com/office/officeart/2005/8/layout/vProcess5"/>
    <dgm:cxn modelId="{EBC0D86D-A1F7-48EC-B0C0-81B447752673}" type="presParOf" srcId="{273DF0CB-EAC6-47C3-B178-86751138C984}" destId="{65FB972E-7462-4CFB-A67D-CC7A20E186DB}" srcOrd="10" destOrd="0" presId="urn:microsoft.com/office/officeart/2005/8/layout/vProcess5"/>
    <dgm:cxn modelId="{80141F76-8974-4E5C-AE50-1B40AF4AF979}" type="presParOf" srcId="{273DF0CB-EAC6-47C3-B178-86751138C984}" destId="{460605CB-A539-4CC7-ABC4-957F95B2055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3CA0E8-6D26-42D7-B65A-3B64E0BDEFC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94CBB63-1085-429E-8EF5-AF352D347963}">
      <dgm:prSet/>
      <dgm:spPr/>
      <dgm:t>
        <a:bodyPr/>
        <a:lstStyle/>
        <a:p>
          <a:pPr>
            <a:lnSpc>
              <a:spcPct val="100000"/>
            </a:lnSpc>
          </a:pPr>
          <a:r>
            <a:rPr lang="en-US"/>
            <a:t>Daily positive greetings</a:t>
          </a:r>
        </a:p>
      </dgm:t>
    </dgm:pt>
    <dgm:pt modelId="{55AEA257-9092-41EE-84ED-4E18F8C7F317}" type="parTrans" cxnId="{8791DA30-E382-4606-9B7C-681E2EDF351D}">
      <dgm:prSet/>
      <dgm:spPr/>
      <dgm:t>
        <a:bodyPr/>
        <a:lstStyle/>
        <a:p>
          <a:endParaRPr lang="en-US"/>
        </a:p>
      </dgm:t>
    </dgm:pt>
    <dgm:pt modelId="{41336A17-D0C3-4F4A-89B5-81DD9C99D0C0}" type="sibTrans" cxnId="{8791DA30-E382-4606-9B7C-681E2EDF351D}">
      <dgm:prSet/>
      <dgm:spPr/>
      <dgm:t>
        <a:bodyPr/>
        <a:lstStyle/>
        <a:p>
          <a:endParaRPr lang="en-US"/>
        </a:p>
      </dgm:t>
    </dgm:pt>
    <dgm:pt modelId="{1C76F610-8290-4FDC-BA3C-7908EC211B1D}">
      <dgm:prSet/>
      <dgm:spPr/>
      <dgm:t>
        <a:bodyPr/>
        <a:lstStyle/>
        <a:p>
          <a:pPr>
            <a:lnSpc>
              <a:spcPct val="100000"/>
            </a:lnSpc>
          </a:pPr>
          <a:r>
            <a:rPr lang="en-US"/>
            <a:t>Non-contingent attention</a:t>
          </a:r>
        </a:p>
      </dgm:t>
    </dgm:pt>
    <dgm:pt modelId="{53A7CA16-D8F7-4476-875C-8D498E221F77}" type="parTrans" cxnId="{701A5A59-BB9D-4A0B-BF2C-4BE45FFB563D}">
      <dgm:prSet/>
      <dgm:spPr/>
      <dgm:t>
        <a:bodyPr/>
        <a:lstStyle/>
        <a:p>
          <a:endParaRPr lang="en-US"/>
        </a:p>
      </dgm:t>
    </dgm:pt>
    <dgm:pt modelId="{7F6233BE-251B-4980-BB43-FF224F3D7E97}" type="sibTrans" cxnId="{701A5A59-BB9D-4A0B-BF2C-4BE45FFB563D}">
      <dgm:prSet/>
      <dgm:spPr/>
      <dgm:t>
        <a:bodyPr/>
        <a:lstStyle/>
        <a:p>
          <a:endParaRPr lang="en-US"/>
        </a:p>
      </dgm:t>
    </dgm:pt>
    <dgm:pt modelId="{9904C5CC-ECCF-435A-8EF1-7DBD5555B823}">
      <dgm:prSet/>
      <dgm:spPr/>
      <dgm:t>
        <a:bodyPr/>
        <a:lstStyle/>
        <a:p>
          <a:pPr>
            <a:lnSpc>
              <a:spcPct val="100000"/>
            </a:lnSpc>
          </a:pPr>
          <a:r>
            <a:rPr lang="en-US"/>
            <a:t>Use student strengths</a:t>
          </a:r>
        </a:p>
      </dgm:t>
    </dgm:pt>
    <dgm:pt modelId="{AE21A33C-BEAD-482B-B2DD-435D202BD6DF}" type="parTrans" cxnId="{305B8F80-3C74-4585-9B0F-450A054F1B26}">
      <dgm:prSet/>
      <dgm:spPr/>
      <dgm:t>
        <a:bodyPr/>
        <a:lstStyle/>
        <a:p>
          <a:endParaRPr lang="en-US"/>
        </a:p>
      </dgm:t>
    </dgm:pt>
    <dgm:pt modelId="{29E3C59A-DF41-42E4-BA25-AA8D2C1956F2}" type="sibTrans" cxnId="{305B8F80-3C74-4585-9B0F-450A054F1B26}">
      <dgm:prSet/>
      <dgm:spPr/>
      <dgm:t>
        <a:bodyPr/>
        <a:lstStyle/>
        <a:p>
          <a:endParaRPr lang="en-US"/>
        </a:p>
      </dgm:t>
    </dgm:pt>
    <dgm:pt modelId="{EC2E2141-4B54-4C32-9F31-7B036CDBE5ED}">
      <dgm:prSet/>
      <dgm:spPr/>
      <dgm:t>
        <a:bodyPr/>
        <a:lstStyle/>
        <a:p>
          <a:pPr>
            <a:lnSpc>
              <a:spcPct val="100000"/>
            </a:lnSpc>
          </a:pPr>
          <a:r>
            <a:rPr lang="en-US"/>
            <a:t>Repair quickly after conflict</a:t>
          </a:r>
        </a:p>
      </dgm:t>
    </dgm:pt>
    <dgm:pt modelId="{6EDBCFF4-6102-44FC-A80A-A36C7D90A017}" type="parTrans" cxnId="{B59C75A1-6119-4A1C-9452-0D8F319796F6}">
      <dgm:prSet/>
      <dgm:spPr/>
      <dgm:t>
        <a:bodyPr/>
        <a:lstStyle/>
        <a:p>
          <a:endParaRPr lang="en-US"/>
        </a:p>
      </dgm:t>
    </dgm:pt>
    <dgm:pt modelId="{18EA3F8D-B6EC-43BA-B2DF-81C66D64C7AB}" type="sibTrans" cxnId="{B59C75A1-6119-4A1C-9452-0D8F319796F6}">
      <dgm:prSet/>
      <dgm:spPr/>
      <dgm:t>
        <a:bodyPr/>
        <a:lstStyle/>
        <a:p>
          <a:endParaRPr lang="en-US"/>
        </a:p>
      </dgm:t>
    </dgm:pt>
    <dgm:pt modelId="{A550447B-2A77-4415-A917-A610ADFFEDD7}" type="pres">
      <dgm:prSet presAssocID="{2E3CA0E8-6D26-42D7-B65A-3B64E0BDEFC9}" presName="diagram" presStyleCnt="0">
        <dgm:presLayoutVars>
          <dgm:dir/>
          <dgm:resizeHandles val="exact"/>
        </dgm:presLayoutVars>
      </dgm:prSet>
      <dgm:spPr/>
    </dgm:pt>
    <dgm:pt modelId="{F4899ADC-FCB5-4F6F-A1C8-1D577C98FBC2}" type="pres">
      <dgm:prSet presAssocID="{F94CBB63-1085-429E-8EF5-AF352D347963}" presName="node" presStyleLbl="node1" presStyleIdx="0" presStyleCnt="4">
        <dgm:presLayoutVars>
          <dgm:bulletEnabled val="1"/>
        </dgm:presLayoutVars>
      </dgm:prSet>
      <dgm:spPr/>
    </dgm:pt>
    <dgm:pt modelId="{DFDF642E-710B-402E-9C3F-5BF13FBD7BD9}" type="pres">
      <dgm:prSet presAssocID="{41336A17-D0C3-4F4A-89B5-81DD9C99D0C0}" presName="sibTrans" presStyleCnt="0"/>
      <dgm:spPr/>
    </dgm:pt>
    <dgm:pt modelId="{0C3AEC80-A211-4C83-8230-0A2FAAC1B43C}" type="pres">
      <dgm:prSet presAssocID="{1C76F610-8290-4FDC-BA3C-7908EC211B1D}" presName="node" presStyleLbl="node1" presStyleIdx="1" presStyleCnt="4">
        <dgm:presLayoutVars>
          <dgm:bulletEnabled val="1"/>
        </dgm:presLayoutVars>
      </dgm:prSet>
      <dgm:spPr/>
    </dgm:pt>
    <dgm:pt modelId="{F7A0425E-3CFD-4DAF-B7AB-5D657AB36972}" type="pres">
      <dgm:prSet presAssocID="{7F6233BE-251B-4980-BB43-FF224F3D7E97}" presName="sibTrans" presStyleCnt="0"/>
      <dgm:spPr/>
    </dgm:pt>
    <dgm:pt modelId="{D97AEE10-DF0B-4F4E-8834-44E318648BEA}" type="pres">
      <dgm:prSet presAssocID="{9904C5CC-ECCF-435A-8EF1-7DBD5555B823}" presName="node" presStyleLbl="node1" presStyleIdx="2" presStyleCnt="4">
        <dgm:presLayoutVars>
          <dgm:bulletEnabled val="1"/>
        </dgm:presLayoutVars>
      </dgm:prSet>
      <dgm:spPr/>
    </dgm:pt>
    <dgm:pt modelId="{564E30D8-3195-4CC2-B359-7D72D896C990}" type="pres">
      <dgm:prSet presAssocID="{29E3C59A-DF41-42E4-BA25-AA8D2C1956F2}" presName="sibTrans" presStyleCnt="0"/>
      <dgm:spPr/>
    </dgm:pt>
    <dgm:pt modelId="{C40D4C25-4FCC-492F-9B83-7F83FE8FBA6B}" type="pres">
      <dgm:prSet presAssocID="{EC2E2141-4B54-4C32-9F31-7B036CDBE5ED}" presName="node" presStyleLbl="node1" presStyleIdx="3" presStyleCnt="4">
        <dgm:presLayoutVars>
          <dgm:bulletEnabled val="1"/>
        </dgm:presLayoutVars>
      </dgm:prSet>
      <dgm:spPr/>
    </dgm:pt>
  </dgm:ptLst>
  <dgm:cxnLst>
    <dgm:cxn modelId="{5ABF2124-7D2C-48A9-9D30-1A4ACE41C44C}" type="presOf" srcId="{F94CBB63-1085-429E-8EF5-AF352D347963}" destId="{F4899ADC-FCB5-4F6F-A1C8-1D577C98FBC2}" srcOrd="0" destOrd="0" presId="urn:microsoft.com/office/officeart/2005/8/layout/default"/>
    <dgm:cxn modelId="{8791DA30-E382-4606-9B7C-681E2EDF351D}" srcId="{2E3CA0E8-6D26-42D7-B65A-3B64E0BDEFC9}" destId="{F94CBB63-1085-429E-8EF5-AF352D347963}" srcOrd="0" destOrd="0" parTransId="{55AEA257-9092-41EE-84ED-4E18F8C7F317}" sibTransId="{41336A17-D0C3-4F4A-89B5-81DD9C99D0C0}"/>
    <dgm:cxn modelId="{110CF358-3D68-42F7-B84C-D2B70398976F}" type="presOf" srcId="{EC2E2141-4B54-4C32-9F31-7B036CDBE5ED}" destId="{C40D4C25-4FCC-492F-9B83-7F83FE8FBA6B}" srcOrd="0" destOrd="0" presId="urn:microsoft.com/office/officeart/2005/8/layout/default"/>
    <dgm:cxn modelId="{701A5A59-BB9D-4A0B-BF2C-4BE45FFB563D}" srcId="{2E3CA0E8-6D26-42D7-B65A-3B64E0BDEFC9}" destId="{1C76F610-8290-4FDC-BA3C-7908EC211B1D}" srcOrd="1" destOrd="0" parTransId="{53A7CA16-D8F7-4476-875C-8D498E221F77}" sibTransId="{7F6233BE-251B-4980-BB43-FF224F3D7E97}"/>
    <dgm:cxn modelId="{305B8F80-3C74-4585-9B0F-450A054F1B26}" srcId="{2E3CA0E8-6D26-42D7-B65A-3B64E0BDEFC9}" destId="{9904C5CC-ECCF-435A-8EF1-7DBD5555B823}" srcOrd="2" destOrd="0" parTransId="{AE21A33C-BEAD-482B-B2DD-435D202BD6DF}" sibTransId="{29E3C59A-DF41-42E4-BA25-AA8D2C1956F2}"/>
    <dgm:cxn modelId="{B59C75A1-6119-4A1C-9452-0D8F319796F6}" srcId="{2E3CA0E8-6D26-42D7-B65A-3B64E0BDEFC9}" destId="{EC2E2141-4B54-4C32-9F31-7B036CDBE5ED}" srcOrd="3" destOrd="0" parTransId="{6EDBCFF4-6102-44FC-A80A-A36C7D90A017}" sibTransId="{18EA3F8D-B6EC-43BA-B2DF-81C66D64C7AB}"/>
    <dgm:cxn modelId="{DAF0F9BD-C348-42B3-851E-29976972A927}" type="presOf" srcId="{2E3CA0E8-6D26-42D7-B65A-3B64E0BDEFC9}" destId="{A550447B-2A77-4415-A917-A610ADFFEDD7}" srcOrd="0" destOrd="0" presId="urn:microsoft.com/office/officeart/2005/8/layout/default"/>
    <dgm:cxn modelId="{3F913CE2-9B13-40B4-B8F8-6E8DC9D5B277}" type="presOf" srcId="{9904C5CC-ECCF-435A-8EF1-7DBD5555B823}" destId="{D97AEE10-DF0B-4F4E-8834-44E318648BEA}" srcOrd="0" destOrd="0" presId="urn:microsoft.com/office/officeart/2005/8/layout/default"/>
    <dgm:cxn modelId="{6DB851FE-6D67-4815-B7FC-F424D25F3123}" type="presOf" srcId="{1C76F610-8290-4FDC-BA3C-7908EC211B1D}" destId="{0C3AEC80-A211-4C83-8230-0A2FAAC1B43C}" srcOrd="0" destOrd="0" presId="urn:microsoft.com/office/officeart/2005/8/layout/default"/>
    <dgm:cxn modelId="{42154BBC-EF51-42F9-966B-5FCD1132B77A}" type="presParOf" srcId="{A550447B-2A77-4415-A917-A610ADFFEDD7}" destId="{F4899ADC-FCB5-4F6F-A1C8-1D577C98FBC2}" srcOrd="0" destOrd="0" presId="urn:microsoft.com/office/officeart/2005/8/layout/default"/>
    <dgm:cxn modelId="{9E67A9BE-0458-4FB3-93A4-C013E012EFE8}" type="presParOf" srcId="{A550447B-2A77-4415-A917-A610ADFFEDD7}" destId="{DFDF642E-710B-402E-9C3F-5BF13FBD7BD9}" srcOrd="1" destOrd="0" presId="urn:microsoft.com/office/officeart/2005/8/layout/default"/>
    <dgm:cxn modelId="{DA6F006C-CAE7-43AC-BEEF-C81830FF17DD}" type="presParOf" srcId="{A550447B-2A77-4415-A917-A610ADFFEDD7}" destId="{0C3AEC80-A211-4C83-8230-0A2FAAC1B43C}" srcOrd="2" destOrd="0" presId="urn:microsoft.com/office/officeart/2005/8/layout/default"/>
    <dgm:cxn modelId="{18579760-6299-4D33-B6A7-7D0344C76774}" type="presParOf" srcId="{A550447B-2A77-4415-A917-A610ADFFEDD7}" destId="{F7A0425E-3CFD-4DAF-B7AB-5D657AB36972}" srcOrd="3" destOrd="0" presId="urn:microsoft.com/office/officeart/2005/8/layout/default"/>
    <dgm:cxn modelId="{5737E942-E49A-4523-985A-52857E019B56}" type="presParOf" srcId="{A550447B-2A77-4415-A917-A610ADFFEDD7}" destId="{D97AEE10-DF0B-4F4E-8834-44E318648BEA}" srcOrd="4" destOrd="0" presId="urn:microsoft.com/office/officeart/2005/8/layout/default"/>
    <dgm:cxn modelId="{36825A99-5036-41F8-A2E7-DBE001847189}" type="presParOf" srcId="{A550447B-2A77-4415-A917-A610ADFFEDD7}" destId="{564E30D8-3195-4CC2-B359-7D72D896C990}" srcOrd="5" destOrd="0" presId="urn:microsoft.com/office/officeart/2005/8/layout/default"/>
    <dgm:cxn modelId="{574C138B-2890-4D82-A7A6-082E51EA682B}" type="presParOf" srcId="{A550447B-2A77-4415-A917-A610ADFFEDD7}" destId="{C40D4C25-4FCC-492F-9B83-7F83FE8FBA6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FDD6A1-D5A3-42A3-8B08-A1B4A53B228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7FA0EA7-AA38-4AFE-8236-9F4A0F5D0861}">
      <dgm:prSet/>
      <dgm:spPr/>
      <dgm:t>
        <a:bodyPr/>
        <a:lstStyle/>
        <a:p>
          <a:r>
            <a:rPr lang="en-US" b="1"/>
            <a:t>Classroom Example</a:t>
          </a:r>
          <a:endParaRPr lang="en-US"/>
        </a:p>
      </dgm:t>
    </dgm:pt>
    <dgm:pt modelId="{22D27D0D-F88D-4E87-826D-12FA692BD633}" type="parTrans" cxnId="{34659196-4A62-4F26-99A4-0E0447CB1646}">
      <dgm:prSet/>
      <dgm:spPr/>
      <dgm:t>
        <a:bodyPr/>
        <a:lstStyle/>
        <a:p>
          <a:endParaRPr lang="en-US"/>
        </a:p>
      </dgm:t>
    </dgm:pt>
    <dgm:pt modelId="{A63050B9-687C-4000-8435-7022198B9542}" type="sibTrans" cxnId="{34659196-4A62-4F26-99A4-0E0447CB1646}">
      <dgm:prSet/>
      <dgm:spPr/>
      <dgm:t>
        <a:bodyPr/>
        <a:lstStyle/>
        <a:p>
          <a:endParaRPr lang="en-US"/>
        </a:p>
      </dgm:t>
    </dgm:pt>
    <dgm:pt modelId="{E90BBC24-6138-4883-A481-62E73E5A04F7}">
      <dgm:prSet/>
      <dgm:spPr/>
      <dgm:t>
        <a:bodyPr/>
        <a:lstStyle/>
        <a:p>
          <a:r>
            <a:rPr lang="en-US"/>
            <a:t>A teacher notices that a student with ODD enjoys drawing. Instead of focusing only on academic refusal, the teacher invites the student to create visual vocabulary cards for the class. By valuing the student’s talent, the teacher lowers resistance and increases cooperation. </a:t>
          </a:r>
        </a:p>
      </dgm:t>
    </dgm:pt>
    <dgm:pt modelId="{A179F80F-853D-4E17-A29C-5D052A0B5344}" type="parTrans" cxnId="{BC159376-44C8-4E28-9B89-C9A365605C04}">
      <dgm:prSet/>
      <dgm:spPr/>
      <dgm:t>
        <a:bodyPr/>
        <a:lstStyle/>
        <a:p>
          <a:endParaRPr lang="en-US"/>
        </a:p>
      </dgm:t>
    </dgm:pt>
    <dgm:pt modelId="{41160019-A43F-45D0-B1A6-4293BBED34E2}" type="sibTrans" cxnId="{BC159376-44C8-4E28-9B89-C9A365605C04}">
      <dgm:prSet/>
      <dgm:spPr/>
      <dgm:t>
        <a:bodyPr/>
        <a:lstStyle/>
        <a:p>
          <a:endParaRPr lang="en-US"/>
        </a:p>
      </dgm:t>
    </dgm:pt>
    <dgm:pt modelId="{8CDA1502-4A79-48B7-B8C9-A3E92384C81C}" type="pres">
      <dgm:prSet presAssocID="{51FDD6A1-D5A3-42A3-8B08-A1B4A53B2285}" presName="hierChild1" presStyleCnt="0">
        <dgm:presLayoutVars>
          <dgm:chPref val="1"/>
          <dgm:dir/>
          <dgm:animOne val="branch"/>
          <dgm:animLvl val="lvl"/>
          <dgm:resizeHandles/>
        </dgm:presLayoutVars>
      </dgm:prSet>
      <dgm:spPr/>
    </dgm:pt>
    <dgm:pt modelId="{F4BFCAB9-87A9-44F0-9E8D-51D050859FAB}" type="pres">
      <dgm:prSet presAssocID="{67FA0EA7-AA38-4AFE-8236-9F4A0F5D0861}" presName="hierRoot1" presStyleCnt="0"/>
      <dgm:spPr/>
    </dgm:pt>
    <dgm:pt modelId="{9AB65F72-BDB5-48FE-8E78-F251A4494935}" type="pres">
      <dgm:prSet presAssocID="{67FA0EA7-AA38-4AFE-8236-9F4A0F5D0861}" presName="composite" presStyleCnt="0"/>
      <dgm:spPr/>
    </dgm:pt>
    <dgm:pt modelId="{C5FD2538-A3FE-4A1C-9B9E-1353B304C549}" type="pres">
      <dgm:prSet presAssocID="{67FA0EA7-AA38-4AFE-8236-9F4A0F5D0861}" presName="background" presStyleLbl="node0" presStyleIdx="0" presStyleCnt="2"/>
      <dgm:spPr/>
    </dgm:pt>
    <dgm:pt modelId="{CE690669-C785-4E5C-A7AA-4A53B8E815AD}" type="pres">
      <dgm:prSet presAssocID="{67FA0EA7-AA38-4AFE-8236-9F4A0F5D0861}" presName="text" presStyleLbl="fgAcc0" presStyleIdx="0" presStyleCnt="2">
        <dgm:presLayoutVars>
          <dgm:chPref val="3"/>
        </dgm:presLayoutVars>
      </dgm:prSet>
      <dgm:spPr/>
    </dgm:pt>
    <dgm:pt modelId="{FBFFB66D-7929-42B5-B3F4-0CC8897C43D7}" type="pres">
      <dgm:prSet presAssocID="{67FA0EA7-AA38-4AFE-8236-9F4A0F5D0861}" presName="hierChild2" presStyleCnt="0"/>
      <dgm:spPr/>
    </dgm:pt>
    <dgm:pt modelId="{E498CAE8-D2DD-471A-AB28-2FD337538053}" type="pres">
      <dgm:prSet presAssocID="{E90BBC24-6138-4883-A481-62E73E5A04F7}" presName="hierRoot1" presStyleCnt="0"/>
      <dgm:spPr/>
    </dgm:pt>
    <dgm:pt modelId="{CBB8AE56-707C-4C1E-95A8-89F7BB3F7ADE}" type="pres">
      <dgm:prSet presAssocID="{E90BBC24-6138-4883-A481-62E73E5A04F7}" presName="composite" presStyleCnt="0"/>
      <dgm:spPr/>
    </dgm:pt>
    <dgm:pt modelId="{E32845F5-09D8-41F6-8A04-0D44CA250DC0}" type="pres">
      <dgm:prSet presAssocID="{E90BBC24-6138-4883-A481-62E73E5A04F7}" presName="background" presStyleLbl="node0" presStyleIdx="1" presStyleCnt="2"/>
      <dgm:spPr/>
    </dgm:pt>
    <dgm:pt modelId="{4CA4D901-0EEB-4222-92AE-0022E5E7F4FF}" type="pres">
      <dgm:prSet presAssocID="{E90BBC24-6138-4883-A481-62E73E5A04F7}" presName="text" presStyleLbl="fgAcc0" presStyleIdx="1" presStyleCnt="2">
        <dgm:presLayoutVars>
          <dgm:chPref val="3"/>
        </dgm:presLayoutVars>
      </dgm:prSet>
      <dgm:spPr/>
    </dgm:pt>
    <dgm:pt modelId="{655BD38C-D2A9-4F16-A7AA-99A97974FE3F}" type="pres">
      <dgm:prSet presAssocID="{E90BBC24-6138-4883-A481-62E73E5A04F7}" presName="hierChild2" presStyleCnt="0"/>
      <dgm:spPr/>
    </dgm:pt>
  </dgm:ptLst>
  <dgm:cxnLst>
    <dgm:cxn modelId="{536E292C-1051-4F1E-BA79-A9A2C732A8EC}" type="presOf" srcId="{E90BBC24-6138-4883-A481-62E73E5A04F7}" destId="{4CA4D901-0EEB-4222-92AE-0022E5E7F4FF}" srcOrd="0" destOrd="0" presId="urn:microsoft.com/office/officeart/2005/8/layout/hierarchy1"/>
    <dgm:cxn modelId="{BC159376-44C8-4E28-9B89-C9A365605C04}" srcId="{51FDD6A1-D5A3-42A3-8B08-A1B4A53B2285}" destId="{E90BBC24-6138-4883-A481-62E73E5A04F7}" srcOrd="1" destOrd="0" parTransId="{A179F80F-853D-4E17-A29C-5D052A0B5344}" sibTransId="{41160019-A43F-45D0-B1A6-4293BBED34E2}"/>
    <dgm:cxn modelId="{34659196-4A62-4F26-99A4-0E0447CB1646}" srcId="{51FDD6A1-D5A3-42A3-8B08-A1B4A53B2285}" destId="{67FA0EA7-AA38-4AFE-8236-9F4A0F5D0861}" srcOrd="0" destOrd="0" parTransId="{22D27D0D-F88D-4E87-826D-12FA692BD633}" sibTransId="{A63050B9-687C-4000-8435-7022198B9542}"/>
    <dgm:cxn modelId="{88CC3BA1-AAFC-43E9-AF29-8BB500BBA0CF}" type="presOf" srcId="{51FDD6A1-D5A3-42A3-8B08-A1B4A53B2285}" destId="{8CDA1502-4A79-48B7-B8C9-A3E92384C81C}" srcOrd="0" destOrd="0" presId="urn:microsoft.com/office/officeart/2005/8/layout/hierarchy1"/>
    <dgm:cxn modelId="{C0806EAF-4608-4902-8C9A-9EB1574498B5}" type="presOf" srcId="{67FA0EA7-AA38-4AFE-8236-9F4A0F5D0861}" destId="{CE690669-C785-4E5C-A7AA-4A53B8E815AD}" srcOrd="0" destOrd="0" presId="urn:microsoft.com/office/officeart/2005/8/layout/hierarchy1"/>
    <dgm:cxn modelId="{67C4A3FD-6B4C-4A5F-AE9E-282C64169E0B}" type="presParOf" srcId="{8CDA1502-4A79-48B7-B8C9-A3E92384C81C}" destId="{F4BFCAB9-87A9-44F0-9E8D-51D050859FAB}" srcOrd="0" destOrd="0" presId="urn:microsoft.com/office/officeart/2005/8/layout/hierarchy1"/>
    <dgm:cxn modelId="{FD06DB93-3D5F-4913-AD8E-6B54ED0A8407}" type="presParOf" srcId="{F4BFCAB9-87A9-44F0-9E8D-51D050859FAB}" destId="{9AB65F72-BDB5-48FE-8E78-F251A4494935}" srcOrd="0" destOrd="0" presId="urn:microsoft.com/office/officeart/2005/8/layout/hierarchy1"/>
    <dgm:cxn modelId="{3977EEE9-01F3-4FD6-B2C7-974590E5A9D7}" type="presParOf" srcId="{9AB65F72-BDB5-48FE-8E78-F251A4494935}" destId="{C5FD2538-A3FE-4A1C-9B9E-1353B304C549}" srcOrd="0" destOrd="0" presId="urn:microsoft.com/office/officeart/2005/8/layout/hierarchy1"/>
    <dgm:cxn modelId="{4D38BFAC-3EB0-49E2-8B46-B3133891F1F3}" type="presParOf" srcId="{9AB65F72-BDB5-48FE-8E78-F251A4494935}" destId="{CE690669-C785-4E5C-A7AA-4A53B8E815AD}" srcOrd="1" destOrd="0" presId="urn:microsoft.com/office/officeart/2005/8/layout/hierarchy1"/>
    <dgm:cxn modelId="{A3ADC4B5-C848-4D6C-8043-C12CDE2F052B}" type="presParOf" srcId="{F4BFCAB9-87A9-44F0-9E8D-51D050859FAB}" destId="{FBFFB66D-7929-42B5-B3F4-0CC8897C43D7}" srcOrd="1" destOrd="0" presId="urn:microsoft.com/office/officeart/2005/8/layout/hierarchy1"/>
    <dgm:cxn modelId="{FDCD798B-142D-4401-B269-DD957C70FEBC}" type="presParOf" srcId="{8CDA1502-4A79-48B7-B8C9-A3E92384C81C}" destId="{E498CAE8-D2DD-471A-AB28-2FD337538053}" srcOrd="1" destOrd="0" presId="urn:microsoft.com/office/officeart/2005/8/layout/hierarchy1"/>
    <dgm:cxn modelId="{410E9DA8-BD63-4DF3-AFA2-FF917B105526}" type="presParOf" srcId="{E498CAE8-D2DD-471A-AB28-2FD337538053}" destId="{CBB8AE56-707C-4C1E-95A8-89F7BB3F7ADE}" srcOrd="0" destOrd="0" presId="urn:microsoft.com/office/officeart/2005/8/layout/hierarchy1"/>
    <dgm:cxn modelId="{DF2EDD36-F751-4B3E-8083-67E05400CBF0}" type="presParOf" srcId="{CBB8AE56-707C-4C1E-95A8-89F7BB3F7ADE}" destId="{E32845F5-09D8-41F6-8A04-0D44CA250DC0}" srcOrd="0" destOrd="0" presId="urn:microsoft.com/office/officeart/2005/8/layout/hierarchy1"/>
    <dgm:cxn modelId="{604F0E83-A33D-46BB-AA21-3A704D3D0106}" type="presParOf" srcId="{CBB8AE56-707C-4C1E-95A8-89F7BB3F7ADE}" destId="{4CA4D901-0EEB-4222-92AE-0022E5E7F4FF}" srcOrd="1" destOrd="0" presId="urn:microsoft.com/office/officeart/2005/8/layout/hierarchy1"/>
    <dgm:cxn modelId="{971AFD26-900B-42DA-B5EB-94DE775E082A}" type="presParOf" srcId="{E498CAE8-D2DD-471A-AB28-2FD337538053}" destId="{655BD38C-D2A9-4F16-A7AA-99A97974FE3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FDD6A1-D5A3-42A3-8B08-A1B4A53B2285}"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67FA0EA7-AA38-4AFE-8236-9F4A0F5D0861}">
      <dgm:prSet/>
      <dgm:spPr/>
      <dgm:t>
        <a:bodyPr/>
        <a:lstStyle/>
        <a:p>
          <a:r>
            <a:rPr lang="en-US" dirty="0"/>
            <a:t>Unpredictability fuels defiance. Students with ODD often thrive on testing boundaries, but they feel less need to push back when the environment is consistent and clear. Predictability reduces anxiety, limits opportunities for arguments, and helps students know exactly what is expected.</a:t>
          </a:r>
        </a:p>
      </dgm:t>
    </dgm:pt>
    <dgm:pt modelId="{22D27D0D-F88D-4E87-826D-12FA692BD633}" type="parTrans" cxnId="{34659196-4A62-4F26-99A4-0E0447CB1646}">
      <dgm:prSet/>
      <dgm:spPr/>
      <dgm:t>
        <a:bodyPr/>
        <a:lstStyle/>
        <a:p>
          <a:endParaRPr lang="en-US"/>
        </a:p>
      </dgm:t>
    </dgm:pt>
    <dgm:pt modelId="{A63050B9-687C-4000-8435-7022198B9542}" type="sibTrans" cxnId="{34659196-4A62-4F26-99A4-0E0447CB1646}">
      <dgm:prSet/>
      <dgm:spPr/>
      <dgm:t>
        <a:bodyPr/>
        <a:lstStyle/>
        <a:p>
          <a:endParaRPr lang="en-US"/>
        </a:p>
      </dgm:t>
    </dgm:pt>
    <dgm:pt modelId="{446AB1DB-6FDB-4DA4-ACDF-0C0B1D6D3545}">
      <dgm:prSet/>
      <dgm:spPr/>
      <dgm:t>
        <a:bodyPr/>
        <a:lstStyle/>
        <a:p>
          <a:r>
            <a:rPr lang="en-US" b="1" dirty="0"/>
            <a:t>Strategies: </a:t>
          </a:r>
        </a:p>
        <a:p>
          <a:r>
            <a:rPr lang="en-US" dirty="0"/>
            <a:t>Visual Daily Schedule</a:t>
          </a:r>
        </a:p>
        <a:p>
          <a:r>
            <a:rPr lang="en-US" dirty="0"/>
            <a:t>Announce Transitions</a:t>
          </a:r>
        </a:p>
        <a:p>
          <a:r>
            <a:rPr lang="en-US" dirty="0"/>
            <a:t>Consistent Routines</a:t>
          </a:r>
        </a:p>
        <a:p>
          <a:r>
            <a:rPr lang="en-US" dirty="0"/>
            <a:t>Predictable consequences</a:t>
          </a:r>
        </a:p>
        <a:p>
          <a:r>
            <a:rPr lang="en-US" dirty="0"/>
            <a:t>S</a:t>
          </a:r>
        </a:p>
      </dgm:t>
    </dgm:pt>
    <dgm:pt modelId="{DE1D1588-0861-450D-B706-BFC25D5DE0BE}" type="parTrans" cxnId="{3A05F0A4-A86C-469D-9420-50E29FA10062}">
      <dgm:prSet/>
      <dgm:spPr/>
      <dgm:t>
        <a:bodyPr/>
        <a:lstStyle/>
        <a:p>
          <a:endParaRPr lang="en-US"/>
        </a:p>
      </dgm:t>
    </dgm:pt>
    <dgm:pt modelId="{8B9B9B72-AE09-42C1-B0D9-A77A16A0381B}" type="sibTrans" cxnId="{3A05F0A4-A86C-469D-9420-50E29FA10062}">
      <dgm:prSet/>
      <dgm:spPr/>
      <dgm:t>
        <a:bodyPr/>
        <a:lstStyle/>
        <a:p>
          <a:endParaRPr lang="en-US"/>
        </a:p>
      </dgm:t>
    </dgm:pt>
    <dgm:pt modelId="{25E9E9D4-343E-4608-892B-48892C00F2D0}">
      <dgm:prSet/>
      <dgm:spPr/>
      <dgm:t>
        <a:bodyPr/>
        <a:lstStyle/>
        <a:p>
          <a:r>
            <a:rPr lang="en-US" b="1" dirty="0"/>
            <a:t>Classroom Example:</a:t>
          </a:r>
        </a:p>
        <a:p>
          <a:r>
            <a:rPr lang="en-US" dirty="0"/>
            <a:t>During math, the teacher writes the three steps of the activity on the board: </a:t>
          </a:r>
        </a:p>
        <a:p>
          <a:r>
            <a:rPr lang="en-US" dirty="0"/>
            <a:t>“1. Review, </a:t>
          </a:r>
        </a:p>
        <a:p>
          <a:r>
            <a:rPr lang="en-US" dirty="0"/>
            <a:t>2. Practice, </a:t>
          </a:r>
        </a:p>
        <a:p>
          <a:r>
            <a:rPr lang="en-US" dirty="0"/>
            <a:t>3. Share. </a:t>
          </a:r>
        </a:p>
        <a:p>
          <a:r>
            <a:rPr lang="en-US" dirty="0"/>
            <a:t>When a student begins to resist, the teacher calmly points to the board: “We are on step two now. You know what comes next.” This removes the opportunity for argument.</a:t>
          </a:r>
        </a:p>
      </dgm:t>
    </dgm:pt>
    <dgm:pt modelId="{88DBF5E3-AF5E-4BC1-ADA7-37CF9C945DEE}" type="parTrans" cxnId="{6E8DE12F-1E50-44F0-B135-235588E71714}">
      <dgm:prSet/>
      <dgm:spPr/>
      <dgm:t>
        <a:bodyPr/>
        <a:lstStyle/>
        <a:p>
          <a:endParaRPr lang="en-US"/>
        </a:p>
      </dgm:t>
    </dgm:pt>
    <dgm:pt modelId="{036040A2-A63B-45D0-8989-FE38FF53E187}" type="sibTrans" cxnId="{6E8DE12F-1E50-44F0-B135-235588E71714}">
      <dgm:prSet/>
      <dgm:spPr/>
      <dgm:t>
        <a:bodyPr/>
        <a:lstStyle/>
        <a:p>
          <a:endParaRPr lang="en-US"/>
        </a:p>
      </dgm:t>
    </dgm:pt>
    <dgm:pt modelId="{AA83A546-6F38-4FAD-B9BC-209DC1C43953}" type="pres">
      <dgm:prSet presAssocID="{51FDD6A1-D5A3-42A3-8B08-A1B4A53B2285}" presName="Name0" presStyleCnt="0">
        <dgm:presLayoutVars>
          <dgm:dir/>
          <dgm:resizeHandles val="exact"/>
        </dgm:presLayoutVars>
      </dgm:prSet>
      <dgm:spPr/>
    </dgm:pt>
    <dgm:pt modelId="{4C776915-F1BC-4E47-8EA8-031A568A1EEB}" type="pres">
      <dgm:prSet presAssocID="{67FA0EA7-AA38-4AFE-8236-9F4A0F5D0861}" presName="node" presStyleLbl="node1" presStyleIdx="0" presStyleCnt="3">
        <dgm:presLayoutVars>
          <dgm:bulletEnabled val="1"/>
        </dgm:presLayoutVars>
      </dgm:prSet>
      <dgm:spPr/>
    </dgm:pt>
    <dgm:pt modelId="{878066A8-DA25-44AD-B1E0-9F7628FBF41B}" type="pres">
      <dgm:prSet presAssocID="{A63050B9-687C-4000-8435-7022198B9542}" presName="sibTrans" presStyleLbl="sibTrans2D1" presStyleIdx="0" presStyleCnt="2"/>
      <dgm:spPr/>
    </dgm:pt>
    <dgm:pt modelId="{05B42BC5-69A2-4DA7-8E0A-0A4F45AAEE01}" type="pres">
      <dgm:prSet presAssocID="{A63050B9-687C-4000-8435-7022198B9542}" presName="connectorText" presStyleLbl="sibTrans2D1" presStyleIdx="0" presStyleCnt="2"/>
      <dgm:spPr/>
    </dgm:pt>
    <dgm:pt modelId="{7BD4AD90-3C11-4091-9244-9ED0C013E7F1}" type="pres">
      <dgm:prSet presAssocID="{446AB1DB-6FDB-4DA4-ACDF-0C0B1D6D3545}" presName="node" presStyleLbl="node1" presStyleIdx="1" presStyleCnt="3">
        <dgm:presLayoutVars>
          <dgm:bulletEnabled val="1"/>
        </dgm:presLayoutVars>
      </dgm:prSet>
      <dgm:spPr/>
    </dgm:pt>
    <dgm:pt modelId="{F7A18D0F-53DF-42AB-AF5B-9384E5F41C58}" type="pres">
      <dgm:prSet presAssocID="{8B9B9B72-AE09-42C1-B0D9-A77A16A0381B}" presName="sibTrans" presStyleLbl="sibTrans2D1" presStyleIdx="1" presStyleCnt="2"/>
      <dgm:spPr/>
    </dgm:pt>
    <dgm:pt modelId="{31721512-2493-45E5-ABC1-7DCEE311BEF1}" type="pres">
      <dgm:prSet presAssocID="{8B9B9B72-AE09-42C1-B0D9-A77A16A0381B}" presName="connectorText" presStyleLbl="sibTrans2D1" presStyleIdx="1" presStyleCnt="2"/>
      <dgm:spPr/>
    </dgm:pt>
    <dgm:pt modelId="{4DEFE175-E933-4C71-B029-62B2D12A098A}" type="pres">
      <dgm:prSet presAssocID="{25E9E9D4-343E-4608-892B-48892C00F2D0}" presName="node" presStyleLbl="node1" presStyleIdx="2" presStyleCnt="3">
        <dgm:presLayoutVars>
          <dgm:bulletEnabled val="1"/>
        </dgm:presLayoutVars>
      </dgm:prSet>
      <dgm:spPr/>
    </dgm:pt>
  </dgm:ptLst>
  <dgm:cxnLst>
    <dgm:cxn modelId="{CEDE991E-0A19-446A-B75B-418E534E8F2F}" type="presOf" srcId="{A63050B9-687C-4000-8435-7022198B9542}" destId="{878066A8-DA25-44AD-B1E0-9F7628FBF41B}" srcOrd="0" destOrd="0" presId="urn:microsoft.com/office/officeart/2005/8/layout/process1"/>
    <dgm:cxn modelId="{6E8DE12F-1E50-44F0-B135-235588E71714}" srcId="{51FDD6A1-D5A3-42A3-8B08-A1B4A53B2285}" destId="{25E9E9D4-343E-4608-892B-48892C00F2D0}" srcOrd="2" destOrd="0" parTransId="{88DBF5E3-AF5E-4BC1-ADA7-37CF9C945DEE}" sibTransId="{036040A2-A63B-45D0-8989-FE38FF53E187}"/>
    <dgm:cxn modelId="{8DC4B53D-8256-4347-8D9D-AEE89B23C56C}" type="presOf" srcId="{446AB1DB-6FDB-4DA4-ACDF-0C0B1D6D3545}" destId="{7BD4AD90-3C11-4091-9244-9ED0C013E7F1}" srcOrd="0" destOrd="0" presId="urn:microsoft.com/office/officeart/2005/8/layout/process1"/>
    <dgm:cxn modelId="{12D5A26A-60F8-4B61-AEC4-39626707F9E3}" type="presOf" srcId="{8B9B9B72-AE09-42C1-B0D9-A77A16A0381B}" destId="{F7A18D0F-53DF-42AB-AF5B-9384E5F41C58}" srcOrd="0" destOrd="0" presId="urn:microsoft.com/office/officeart/2005/8/layout/process1"/>
    <dgm:cxn modelId="{9532D04B-3DC7-4FE8-AC9B-09F079C74184}" type="presOf" srcId="{67FA0EA7-AA38-4AFE-8236-9F4A0F5D0861}" destId="{4C776915-F1BC-4E47-8EA8-031A568A1EEB}" srcOrd="0" destOrd="0" presId="urn:microsoft.com/office/officeart/2005/8/layout/process1"/>
    <dgm:cxn modelId="{585C3082-B70E-4482-9C38-B4DC14199D5D}" type="presOf" srcId="{A63050B9-687C-4000-8435-7022198B9542}" destId="{05B42BC5-69A2-4DA7-8E0A-0A4F45AAEE01}" srcOrd="1" destOrd="0" presId="urn:microsoft.com/office/officeart/2005/8/layout/process1"/>
    <dgm:cxn modelId="{34659196-4A62-4F26-99A4-0E0447CB1646}" srcId="{51FDD6A1-D5A3-42A3-8B08-A1B4A53B2285}" destId="{67FA0EA7-AA38-4AFE-8236-9F4A0F5D0861}" srcOrd="0" destOrd="0" parTransId="{22D27D0D-F88D-4E87-826D-12FA692BD633}" sibTransId="{A63050B9-687C-4000-8435-7022198B9542}"/>
    <dgm:cxn modelId="{3A05F0A4-A86C-469D-9420-50E29FA10062}" srcId="{51FDD6A1-D5A3-42A3-8B08-A1B4A53B2285}" destId="{446AB1DB-6FDB-4DA4-ACDF-0C0B1D6D3545}" srcOrd="1" destOrd="0" parTransId="{DE1D1588-0861-450D-B706-BFC25D5DE0BE}" sibTransId="{8B9B9B72-AE09-42C1-B0D9-A77A16A0381B}"/>
    <dgm:cxn modelId="{080E00A5-3C50-40C0-840A-6028B3CA3FC7}" type="presOf" srcId="{8B9B9B72-AE09-42C1-B0D9-A77A16A0381B}" destId="{31721512-2493-45E5-ABC1-7DCEE311BEF1}" srcOrd="1" destOrd="0" presId="urn:microsoft.com/office/officeart/2005/8/layout/process1"/>
    <dgm:cxn modelId="{FD52EFAF-232D-467A-BD77-BA112ABB71BA}" type="presOf" srcId="{25E9E9D4-343E-4608-892B-48892C00F2D0}" destId="{4DEFE175-E933-4C71-B029-62B2D12A098A}" srcOrd="0" destOrd="0" presId="urn:microsoft.com/office/officeart/2005/8/layout/process1"/>
    <dgm:cxn modelId="{05A42CD9-DC9D-4691-BED5-C7A2CAE106C2}" type="presOf" srcId="{51FDD6A1-D5A3-42A3-8B08-A1B4A53B2285}" destId="{AA83A546-6F38-4FAD-B9BC-209DC1C43953}" srcOrd="0" destOrd="0" presId="urn:microsoft.com/office/officeart/2005/8/layout/process1"/>
    <dgm:cxn modelId="{B6A68FD9-100C-412E-BB11-B7906E8D2D0C}" type="presParOf" srcId="{AA83A546-6F38-4FAD-B9BC-209DC1C43953}" destId="{4C776915-F1BC-4E47-8EA8-031A568A1EEB}" srcOrd="0" destOrd="0" presId="urn:microsoft.com/office/officeart/2005/8/layout/process1"/>
    <dgm:cxn modelId="{750D02F1-82A7-4CEF-9363-C7E9AC3DF394}" type="presParOf" srcId="{AA83A546-6F38-4FAD-B9BC-209DC1C43953}" destId="{878066A8-DA25-44AD-B1E0-9F7628FBF41B}" srcOrd="1" destOrd="0" presId="urn:microsoft.com/office/officeart/2005/8/layout/process1"/>
    <dgm:cxn modelId="{0E197346-173A-4831-A67C-CDAFEF5426B2}" type="presParOf" srcId="{878066A8-DA25-44AD-B1E0-9F7628FBF41B}" destId="{05B42BC5-69A2-4DA7-8E0A-0A4F45AAEE01}" srcOrd="0" destOrd="0" presId="urn:microsoft.com/office/officeart/2005/8/layout/process1"/>
    <dgm:cxn modelId="{9C466DF5-2F4B-47B2-97DB-B0C2C2CD2123}" type="presParOf" srcId="{AA83A546-6F38-4FAD-B9BC-209DC1C43953}" destId="{7BD4AD90-3C11-4091-9244-9ED0C013E7F1}" srcOrd="2" destOrd="0" presId="urn:microsoft.com/office/officeart/2005/8/layout/process1"/>
    <dgm:cxn modelId="{DC3AB3B4-2C66-420A-BC3F-0C0E1B6A10F2}" type="presParOf" srcId="{AA83A546-6F38-4FAD-B9BC-209DC1C43953}" destId="{F7A18D0F-53DF-42AB-AF5B-9384E5F41C58}" srcOrd="3" destOrd="0" presId="urn:microsoft.com/office/officeart/2005/8/layout/process1"/>
    <dgm:cxn modelId="{0CB12E1E-7200-443E-A6EE-44AEEFAFCD10}" type="presParOf" srcId="{F7A18D0F-53DF-42AB-AF5B-9384E5F41C58}" destId="{31721512-2493-45E5-ABC1-7DCEE311BEF1}" srcOrd="0" destOrd="0" presId="urn:microsoft.com/office/officeart/2005/8/layout/process1"/>
    <dgm:cxn modelId="{A9DF3B0B-9220-4D0C-B57E-1967CD33A0A6}" type="presParOf" srcId="{AA83A546-6F38-4FAD-B9BC-209DC1C43953}" destId="{4DEFE175-E933-4C71-B029-62B2D12A098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F41883-BAA5-413B-98E8-192BE19D895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CE4B3DFF-B077-4049-AA0D-7993FEB399F9}">
      <dgm:prSet/>
      <dgm:spPr/>
      <dgm:t>
        <a:bodyPr/>
        <a:lstStyle/>
        <a:p>
          <a:r>
            <a:rPr lang="en-US"/>
            <a:t>Keep a behavior log</a:t>
          </a:r>
        </a:p>
      </dgm:t>
    </dgm:pt>
    <dgm:pt modelId="{A417EB10-33FE-4CD5-B287-900C6B66149A}" type="parTrans" cxnId="{5FBD04E7-6372-4369-B414-C63015162E73}">
      <dgm:prSet/>
      <dgm:spPr/>
      <dgm:t>
        <a:bodyPr/>
        <a:lstStyle/>
        <a:p>
          <a:endParaRPr lang="en-US"/>
        </a:p>
      </dgm:t>
    </dgm:pt>
    <dgm:pt modelId="{42A2D369-3D6C-480A-BAF0-6F9D438609C9}" type="sibTrans" cxnId="{5FBD04E7-6372-4369-B414-C63015162E73}">
      <dgm:prSet/>
      <dgm:spPr/>
      <dgm:t>
        <a:bodyPr/>
        <a:lstStyle/>
        <a:p>
          <a:endParaRPr lang="en-US"/>
        </a:p>
      </dgm:t>
    </dgm:pt>
    <dgm:pt modelId="{C9992117-6768-4384-B893-81A76B20092A}">
      <dgm:prSet/>
      <dgm:spPr/>
      <dgm:t>
        <a:bodyPr/>
        <a:lstStyle/>
        <a:p>
          <a:r>
            <a:rPr lang="en-US"/>
            <a:t>Break down tasks</a:t>
          </a:r>
        </a:p>
      </dgm:t>
    </dgm:pt>
    <dgm:pt modelId="{BFF30285-9A12-41E0-8EEE-A7C3A944BA1A}" type="parTrans" cxnId="{D7323D87-1DAE-4DBE-ACD5-33758305546A}">
      <dgm:prSet/>
      <dgm:spPr/>
      <dgm:t>
        <a:bodyPr/>
        <a:lstStyle/>
        <a:p>
          <a:endParaRPr lang="en-US"/>
        </a:p>
      </dgm:t>
    </dgm:pt>
    <dgm:pt modelId="{AE5E98F9-8935-4F29-BDDB-CC9B32845113}" type="sibTrans" cxnId="{D7323D87-1DAE-4DBE-ACD5-33758305546A}">
      <dgm:prSet/>
      <dgm:spPr/>
      <dgm:t>
        <a:bodyPr/>
        <a:lstStyle/>
        <a:p>
          <a:endParaRPr lang="en-US"/>
        </a:p>
      </dgm:t>
    </dgm:pt>
    <dgm:pt modelId="{EA94B758-A7DF-428F-9F00-94A3C39098F7}">
      <dgm:prSet/>
      <dgm:spPr/>
      <dgm:t>
        <a:bodyPr/>
        <a:lstStyle/>
        <a:p>
          <a:r>
            <a:rPr lang="en-US"/>
            <a:t>Proactive breaks</a:t>
          </a:r>
        </a:p>
      </dgm:t>
    </dgm:pt>
    <dgm:pt modelId="{F2B4BBAC-C4F8-4187-A45C-BCCB7CCF6C17}" type="parTrans" cxnId="{7231023C-BD7A-44C3-9EA1-5C34F580B493}">
      <dgm:prSet/>
      <dgm:spPr/>
      <dgm:t>
        <a:bodyPr/>
        <a:lstStyle/>
        <a:p>
          <a:endParaRPr lang="en-US"/>
        </a:p>
      </dgm:t>
    </dgm:pt>
    <dgm:pt modelId="{DAB356D4-9AEC-4451-8D7F-A401B17A2676}" type="sibTrans" cxnId="{7231023C-BD7A-44C3-9EA1-5C34F580B493}">
      <dgm:prSet/>
      <dgm:spPr/>
      <dgm:t>
        <a:bodyPr/>
        <a:lstStyle/>
        <a:p>
          <a:endParaRPr lang="en-US"/>
        </a:p>
      </dgm:t>
    </dgm:pt>
    <dgm:pt modelId="{D2E837AB-0534-43EA-BAE4-A04D4C81807E}">
      <dgm:prSet/>
      <dgm:spPr/>
      <dgm:t>
        <a:bodyPr/>
        <a:lstStyle/>
        <a:p>
          <a:r>
            <a:rPr lang="en-US"/>
            <a:t>Adjust sensory needs</a:t>
          </a:r>
        </a:p>
      </dgm:t>
    </dgm:pt>
    <dgm:pt modelId="{2B93E211-F2DB-485B-B1F8-2181364CD425}" type="parTrans" cxnId="{EFEB88CD-E3CC-4D93-9264-1500EE52047D}">
      <dgm:prSet/>
      <dgm:spPr/>
      <dgm:t>
        <a:bodyPr/>
        <a:lstStyle/>
        <a:p>
          <a:endParaRPr lang="en-US"/>
        </a:p>
      </dgm:t>
    </dgm:pt>
    <dgm:pt modelId="{655F82CD-EF10-44B5-8A0C-E2EB3B89CEE6}" type="sibTrans" cxnId="{EFEB88CD-E3CC-4D93-9264-1500EE52047D}">
      <dgm:prSet/>
      <dgm:spPr/>
      <dgm:t>
        <a:bodyPr/>
        <a:lstStyle/>
        <a:p>
          <a:endParaRPr lang="en-US"/>
        </a:p>
      </dgm:t>
    </dgm:pt>
    <dgm:pt modelId="{E64ECE9B-A5DB-4531-A7FC-C90E314BF3CE}" type="pres">
      <dgm:prSet presAssocID="{B4F41883-BAA5-413B-98E8-192BE19D8952}" presName="matrix" presStyleCnt="0">
        <dgm:presLayoutVars>
          <dgm:chMax val="1"/>
          <dgm:dir/>
          <dgm:resizeHandles val="exact"/>
        </dgm:presLayoutVars>
      </dgm:prSet>
      <dgm:spPr/>
    </dgm:pt>
    <dgm:pt modelId="{0840B1AF-5354-462F-91EF-0A5304F93D8B}" type="pres">
      <dgm:prSet presAssocID="{B4F41883-BAA5-413B-98E8-192BE19D8952}" presName="diamond" presStyleLbl="bgShp" presStyleIdx="0" presStyleCnt="1"/>
      <dgm:spPr/>
    </dgm:pt>
    <dgm:pt modelId="{A05B30CA-DA9F-473A-A9D3-83DFDA77EAAB}" type="pres">
      <dgm:prSet presAssocID="{B4F41883-BAA5-413B-98E8-192BE19D8952}" presName="quad1" presStyleLbl="node1" presStyleIdx="0" presStyleCnt="4">
        <dgm:presLayoutVars>
          <dgm:chMax val="0"/>
          <dgm:chPref val="0"/>
          <dgm:bulletEnabled val="1"/>
        </dgm:presLayoutVars>
      </dgm:prSet>
      <dgm:spPr/>
    </dgm:pt>
    <dgm:pt modelId="{99A17CF6-F4F2-489D-BA20-5C3586A187D5}" type="pres">
      <dgm:prSet presAssocID="{B4F41883-BAA5-413B-98E8-192BE19D8952}" presName="quad2" presStyleLbl="node1" presStyleIdx="1" presStyleCnt="4">
        <dgm:presLayoutVars>
          <dgm:chMax val="0"/>
          <dgm:chPref val="0"/>
          <dgm:bulletEnabled val="1"/>
        </dgm:presLayoutVars>
      </dgm:prSet>
      <dgm:spPr/>
    </dgm:pt>
    <dgm:pt modelId="{EAAAE3FD-7254-4948-A11F-82F6ECB99136}" type="pres">
      <dgm:prSet presAssocID="{B4F41883-BAA5-413B-98E8-192BE19D8952}" presName="quad3" presStyleLbl="node1" presStyleIdx="2" presStyleCnt="4">
        <dgm:presLayoutVars>
          <dgm:chMax val="0"/>
          <dgm:chPref val="0"/>
          <dgm:bulletEnabled val="1"/>
        </dgm:presLayoutVars>
      </dgm:prSet>
      <dgm:spPr/>
    </dgm:pt>
    <dgm:pt modelId="{72569B9E-50F9-4F07-82B0-6F57BA5A89DF}" type="pres">
      <dgm:prSet presAssocID="{B4F41883-BAA5-413B-98E8-192BE19D8952}" presName="quad4" presStyleLbl="node1" presStyleIdx="3" presStyleCnt="4">
        <dgm:presLayoutVars>
          <dgm:chMax val="0"/>
          <dgm:chPref val="0"/>
          <dgm:bulletEnabled val="1"/>
        </dgm:presLayoutVars>
      </dgm:prSet>
      <dgm:spPr/>
    </dgm:pt>
  </dgm:ptLst>
  <dgm:cxnLst>
    <dgm:cxn modelId="{11A77032-BE1D-4D72-A774-2227E968AD8B}" type="presOf" srcId="{EA94B758-A7DF-428F-9F00-94A3C39098F7}" destId="{EAAAE3FD-7254-4948-A11F-82F6ECB99136}" srcOrd="0" destOrd="0" presId="urn:microsoft.com/office/officeart/2005/8/layout/matrix3"/>
    <dgm:cxn modelId="{8FDD6935-B7D1-4DD5-B209-745E2DF948F0}" type="presOf" srcId="{CE4B3DFF-B077-4049-AA0D-7993FEB399F9}" destId="{A05B30CA-DA9F-473A-A9D3-83DFDA77EAAB}" srcOrd="0" destOrd="0" presId="urn:microsoft.com/office/officeart/2005/8/layout/matrix3"/>
    <dgm:cxn modelId="{7231023C-BD7A-44C3-9EA1-5C34F580B493}" srcId="{B4F41883-BAA5-413B-98E8-192BE19D8952}" destId="{EA94B758-A7DF-428F-9F00-94A3C39098F7}" srcOrd="2" destOrd="0" parTransId="{F2B4BBAC-C4F8-4187-A45C-BCCB7CCF6C17}" sibTransId="{DAB356D4-9AEC-4451-8D7F-A401B17A2676}"/>
    <dgm:cxn modelId="{D7323D87-1DAE-4DBE-ACD5-33758305546A}" srcId="{B4F41883-BAA5-413B-98E8-192BE19D8952}" destId="{C9992117-6768-4384-B893-81A76B20092A}" srcOrd="1" destOrd="0" parTransId="{BFF30285-9A12-41E0-8EEE-A7C3A944BA1A}" sibTransId="{AE5E98F9-8935-4F29-BDDB-CC9B32845113}"/>
    <dgm:cxn modelId="{3C1A858F-1095-446D-B445-F67C785A3E1E}" type="presOf" srcId="{B4F41883-BAA5-413B-98E8-192BE19D8952}" destId="{E64ECE9B-A5DB-4531-A7FC-C90E314BF3CE}" srcOrd="0" destOrd="0" presId="urn:microsoft.com/office/officeart/2005/8/layout/matrix3"/>
    <dgm:cxn modelId="{B549CEB6-6A9D-46B1-85E5-726562F84C3E}" type="presOf" srcId="{D2E837AB-0534-43EA-BAE4-A04D4C81807E}" destId="{72569B9E-50F9-4F07-82B0-6F57BA5A89DF}" srcOrd="0" destOrd="0" presId="urn:microsoft.com/office/officeart/2005/8/layout/matrix3"/>
    <dgm:cxn modelId="{EFEB88CD-E3CC-4D93-9264-1500EE52047D}" srcId="{B4F41883-BAA5-413B-98E8-192BE19D8952}" destId="{D2E837AB-0534-43EA-BAE4-A04D4C81807E}" srcOrd="3" destOrd="0" parTransId="{2B93E211-F2DB-485B-B1F8-2181364CD425}" sibTransId="{655F82CD-EF10-44B5-8A0C-E2EB3B89CEE6}"/>
    <dgm:cxn modelId="{585F82D9-92AD-4555-AF07-F38A23A2CD04}" type="presOf" srcId="{C9992117-6768-4384-B893-81A76B20092A}" destId="{99A17CF6-F4F2-489D-BA20-5C3586A187D5}" srcOrd="0" destOrd="0" presId="urn:microsoft.com/office/officeart/2005/8/layout/matrix3"/>
    <dgm:cxn modelId="{5FBD04E7-6372-4369-B414-C63015162E73}" srcId="{B4F41883-BAA5-413B-98E8-192BE19D8952}" destId="{CE4B3DFF-B077-4049-AA0D-7993FEB399F9}" srcOrd="0" destOrd="0" parTransId="{A417EB10-33FE-4CD5-B287-900C6B66149A}" sibTransId="{42A2D369-3D6C-480A-BAF0-6F9D438609C9}"/>
    <dgm:cxn modelId="{97F2E081-B70E-4003-A09E-C1E4D1B97EFD}" type="presParOf" srcId="{E64ECE9B-A5DB-4531-A7FC-C90E314BF3CE}" destId="{0840B1AF-5354-462F-91EF-0A5304F93D8B}" srcOrd="0" destOrd="0" presId="urn:microsoft.com/office/officeart/2005/8/layout/matrix3"/>
    <dgm:cxn modelId="{18662B33-0ECA-4844-AE18-52A7B99A88E1}" type="presParOf" srcId="{E64ECE9B-A5DB-4531-A7FC-C90E314BF3CE}" destId="{A05B30CA-DA9F-473A-A9D3-83DFDA77EAAB}" srcOrd="1" destOrd="0" presId="urn:microsoft.com/office/officeart/2005/8/layout/matrix3"/>
    <dgm:cxn modelId="{73EDEB73-E6D3-421F-B1E7-B6A73BB8A836}" type="presParOf" srcId="{E64ECE9B-A5DB-4531-A7FC-C90E314BF3CE}" destId="{99A17CF6-F4F2-489D-BA20-5C3586A187D5}" srcOrd="2" destOrd="0" presId="urn:microsoft.com/office/officeart/2005/8/layout/matrix3"/>
    <dgm:cxn modelId="{E7E0346A-63B7-41FC-99D9-2504B0765D15}" type="presParOf" srcId="{E64ECE9B-A5DB-4531-A7FC-C90E314BF3CE}" destId="{EAAAE3FD-7254-4948-A11F-82F6ECB99136}" srcOrd="3" destOrd="0" presId="urn:microsoft.com/office/officeart/2005/8/layout/matrix3"/>
    <dgm:cxn modelId="{6F0E75BC-259C-4760-9A6B-908E3DF887B8}" type="presParOf" srcId="{E64ECE9B-A5DB-4531-A7FC-C90E314BF3CE}" destId="{72569B9E-50F9-4F07-82B0-6F57BA5A89D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A17FB-7E12-4EBE-9238-CFEC83F13016}">
      <dsp:nvSpPr>
        <dsp:cNvPr id="0" name=""/>
        <dsp:cNvSpPr/>
      </dsp:nvSpPr>
      <dsp:spPr>
        <a:xfrm rot="5400000">
          <a:off x="7108683" y="-3092262"/>
          <a:ext cx="644479" cy="699381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Understand ODD characteristics &amp; myths</a:t>
          </a:r>
        </a:p>
      </dsp:txBody>
      <dsp:txXfrm rot="-5400000">
        <a:off x="3934018" y="113864"/>
        <a:ext cx="6962349" cy="581557"/>
      </dsp:txXfrm>
    </dsp:sp>
    <dsp:sp modelId="{7651CD95-77CA-4AFF-A6B3-5687BA79BF9E}">
      <dsp:nvSpPr>
        <dsp:cNvPr id="0" name=""/>
        <dsp:cNvSpPr/>
      </dsp:nvSpPr>
      <dsp:spPr>
        <a:xfrm>
          <a:off x="0" y="1842"/>
          <a:ext cx="3934018" cy="8055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Understand</a:t>
          </a:r>
        </a:p>
      </dsp:txBody>
      <dsp:txXfrm>
        <a:off x="39326" y="41168"/>
        <a:ext cx="3855366" cy="726947"/>
      </dsp:txXfrm>
    </dsp:sp>
    <dsp:sp modelId="{82739C0F-930F-4E7F-95B7-35F00F7E4958}">
      <dsp:nvSpPr>
        <dsp:cNvPr id="0" name=""/>
        <dsp:cNvSpPr/>
      </dsp:nvSpPr>
      <dsp:spPr>
        <a:xfrm rot="5400000">
          <a:off x="7108683" y="-2246382"/>
          <a:ext cx="644479" cy="699381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Learn immediate response strategies</a:t>
          </a:r>
        </a:p>
      </dsp:txBody>
      <dsp:txXfrm rot="-5400000">
        <a:off x="3934018" y="959744"/>
        <a:ext cx="6962349" cy="581557"/>
      </dsp:txXfrm>
    </dsp:sp>
    <dsp:sp modelId="{63642521-E1BC-474D-9720-90EBDF20C3B3}">
      <dsp:nvSpPr>
        <dsp:cNvPr id="0" name=""/>
        <dsp:cNvSpPr/>
      </dsp:nvSpPr>
      <dsp:spPr>
        <a:xfrm>
          <a:off x="0" y="847722"/>
          <a:ext cx="3934018" cy="8055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Learn</a:t>
          </a:r>
        </a:p>
      </dsp:txBody>
      <dsp:txXfrm>
        <a:off x="39326" y="887048"/>
        <a:ext cx="3855366" cy="726947"/>
      </dsp:txXfrm>
    </dsp:sp>
    <dsp:sp modelId="{7A0784BF-00ED-4880-BEC2-E20E07931A54}">
      <dsp:nvSpPr>
        <dsp:cNvPr id="0" name=""/>
        <dsp:cNvSpPr/>
      </dsp:nvSpPr>
      <dsp:spPr>
        <a:xfrm rot="5400000">
          <a:off x="7108683" y="-1400502"/>
          <a:ext cx="644479" cy="699381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Explore preventive practices</a:t>
          </a:r>
        </a:p>
      </dsp:txBody>
      <dsp:txXfrm rot="-5400000">
        <a:off x="3934018" y="1805624"/>
        <a:ext cx="6962349" cy="581557"/>
      </dsp:txXfrm>
    </dsp:sp>
    <dsp:sp modelId="{6C7BFB9E-4283-4768-9351-83BDB942D9BE}">
      <dsp:nvSpPr>
        <dsp:cNvPr id="0" name=""/>
        <dsp:cNvSpPr/>
      </dsp:nvSpPr>
      <dsp:spPr>
        <a:xfrm>
          <a:off x="0" y="1693602"/>
          <a:ext cx="3934018" cy="8055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Explore</a:t>
          </a:r>
        </a:p>
      </dsp:txBody>
      <dsp:txXfrm>
        <a:off x="39326" y="1732928"/>
        <a:ext cx="3855366" cy="726947"/>
      </dsp:txXfrm>
    </dsp:sp>
    <dsp:sp modelId="{C1086263-37C9-4AD2-AD97-29F1BA6D6683}">
      <dsp:nvSpPr>
        <dsp:cNvPr id="0" name=""/>
        <dsp:cNvSpPr/>
      </dsp:nvSpPr>
      <dsp:spPr>
        <a:xfrm rot="5400000">
          <a:off x="7108683" y="-554622"/>
          <a:ext cx="644479" cy="699381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Identify collaboration tools</a:t>
          </a:r>
        </a:p>
      </dsp:txBody>
      <dsp:txXfrm rot="-5400000">
        <a:off x="3934018" y="2651504"/>
        <a:ext cx="6962349" cy="581557"/>
      </dsp:txXfrm>
    </dsp:sp>
    <dsp:sp modelId="{007679A7-4F3E-4B74-8649-40C87DDD1068}">
      <dsp:nvSpPr>
        <dsp:cNvPr id="0" name=""/>
        <dsp:cNvSpPr/>
      </dsp:nvSpPr>
      <dsp:spPr>
        <a:xfrm>
          <a:off x="0" y="2539482"/>
          <a:ext cx="3934018" cy="8055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Identify</a:t>
          </a:r>
        </a:p>
      </dsp:txBody>
      <dsp:txXfrm>
        <a:off x="39326" y="2578808"/>
        <a:ext cx="3855366" cy="726947"/>
      </dsp:txXfrm>
    </dsp:sp>
    <dsp:sp modelId="{64A1584F-F586-4D06-82B2-0D2D7A23290C}">
      <dsp:nvSpPr>
        <dsp:cNvPr id="0" name=""/>
        <dsp:cNvSpPr/>
      </dsp:nvSpPr>
      <dsp:spPr>
        <a:xfrm rot="5400000">
          <a:off x="7108683" y="291257"/>
          <a:ext cx="644479" cy="6993810"/>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Apply strategies through case studies</a:t>
          </a:r>
        </a:p>
      </dsp:txBody>
      <dsp:txXfrm rot="-5400000">
        <a:off x="3934018" y="3497384"/>
        <a:ext cx="6962349" cy="581557"/>
      </dsp:txXfrm>
    </dsp:sp>
    <dsp:sp modelId="{960C61A6-D116-498D-8BF6-2E3FA626F1D9}">
      <dsp:nvSpPr>
        <dsp:cNvPr id="0" name=""/>
        <dsp:cNvSpPr/>
      </dsp:nvSpPr>
      <dsp:spPr>
        <a:xfrm>
          <a:off x="0" y="3385362"/>
          <a:ext cx="3934018" cy="8055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Apply</a:t>
          </a:r>
        </a:p>
      </dsp:txBody>
      <dsp:txXfrm>
        <a:off x="39326" y="3424688"/>
        <a:ext cx="3855366" cy="7269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7D2FD-C4E0-4897-A402-3173858F3681}">
      <dsp:nvSpPr>
        <dsp:cNvPr id="0" name=""/>
        <dsp:cNvSpPr/>
      </dsp:nvSpPr>
      <dsp:spPr>
        <a:xfrm>
          <a:off x="0" y="2226751"/>
          <a:ext cx="10927829" cy="14609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 student consistently refuses to participate in group reading. The teacher adapts by allowing the student to first read silently, then join a small group later. This avoids confrontation while still achieving the goal of participation.</a:t>
          </a:r>
        </a:p>
      </dsp:txBody>
      <dsp:txXfrm>
        <a:off x="0" y="2226751"/>
        <a:ext cx="10927829" cy="1460989"/>
      </dsp:txXfrm>
    </dsp:sp>
    <dsp:sp modelId="{8A60463D-3ECA-4C95-AEB5-99A95483916F}">
      <dsp:nvSpPr>
        <dsp:cNvPr id="0" name=""/>
        <dsp:cNvSpPr/>
      </dsp:nvSpPr>
      <dsp:spPr>
        <a:xfrm rot="10800000">
          <a:off x="0" y="1663"/>
          <a:ext cx="10927829" cy="224700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Classroom Example</a:t>
          </a:r>
          <a:endParaRPr lang="en-US" sz="2600" kern="1200" dirty="0"/>
        </a:p>
      </dsp:txBody>
      <dsp:txXfrm rot="10800000">
        <a:off x="0" y="1663"/>
        <a:ext cx="10927829" cy="1460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F5203-5362-4DFC-825B-1D62D7234ACA}">
      <dsp:nvSpPr>
        <dsp:cNvPr id="0" name=""/>
        <dsp:cNvSpPr/>
      </dsp:nvSpPr>
      <dsp:spPr>
        <a:xfrm>
          <a:off x="1220" y="1937755"/>
          <a:ext cx="1403029" cy="70151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Stay</a:t>
          </a:r>
        </a:p>
      </dsp:txBody>
      <dsp:txXfrm>
        <a:off x="21767" y="1958302"/>
        <a:ext cx="1361935" cy="660420"/>
      </dsp:txXfrm>
    </dsp:sp>
    <dsp:sp modelId="{CD820325-407D-4C24-ADE0-D67D3A0CBD46}">
      <dsp:nvSpPr>
        <dsp:cNvPr id="0" name=""/>
        <dsp:cNvSpPr/>
      </dsp:nvSpPr>
      <dsp:spPr>
        <a:xfrm>
          <a:off x="141523" y="2639270"/>
          <a:ext cx="140302" cy="526136"/>
        </a:xfrm>
        <a:custGeom>
          <a:avLst/>
          <a:gdLst/>
          <a:ahLst/>
          <a:cxnLst/>
          <a:rect l="0" t="0" r="0" b="0"/>
          <a:pathLst>
            <a:path>
              <a:moveTo>
                <a:pt x="0" y="0"/>
              </a:moveTo>
              <a:lnTo>
                <a:pt x="0" y="526136"/>
              </a:lnTo>
              <a:lnTo>
                <a:pt x="140302" y="52613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B979E6-53F1-4E58-A83A-EE45695F3B50}">
      <dsp:nvSpPr>
        <dsp:cNvPr id="0" name=""/>
        <dsp:cNvSpPr/>
      </dsp:nvSpPr>
      <dsp:spPr>
        <a:xfrm>
          <a:off x="281826" y="2814649"/>
          <a:ext cx="1122423" cy="7015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Stay composed</a:t>
          </a:r>
        </a:p>
      </dsp:txBody>
      <dsp:txXfrm>
        <a:off x="302373" y="2835196"/>
        <a:ext cx="1081329" cy="660420"/>
      </dsp:txXfrm>
    </dsp:sp>
    <dsp:sp modelId="{3448E190-7AEC-4ABB-BCD8-E9D0496AB810}">
      <dsp:nvSpPr>
        <dsp:cNvPr id="0" name=""/>
        <dsp:cNvSpPr/>
      </dsp:nvSpPr>
      <dsp:spPr>
        <a:xfrm>
          <a:off x="1755007" y="1937755"/>
          <a:ext cx="1403029" cy="70151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State</a:t>
          </a:r>
        </a:p>
      </dsp:txBody>
      <dsp:txXfrm>
        <a:off x="1775554" y="1958302"/>
        <a:ext cx="1361935" cy="660420"/>
      </dsp:txXfrm>
    </dsp:sp>
    <dsp:sp modelId="{4172B007-5FA5-4A46-BFE1-8D667F9A0C7A}">
      <dsp:nvSpPr>
        <dsp:cNvPr id="0" name=""/>
        <dsp:cNvSpPr/>
      </dsp:nvSpPr>
      <dsp:spPr>
        <a:xfrm>
          <a:off x="1895310" y="2639270"/>
          <a:ext cx="140302" cy="526136"/>
        </a:xfrm>
        <a:custGeom>
          <a:avLst/>
          <a:gdLst/>
          <a:ahLst/>
          <a:cxnLst/>
          <a:rect l="0" t="0" r="0" b="0"/>
          <a:pathLst>
            <a:path>
              <a:moveTo>
                <a:pt x="0" y="0"/>
              </a:moveTo>
              <a:lnTo>
                <a:pt x="0" y="526136"/>
              </a:lnTo>
              <a:lnTo>
                <a:pt x="140302" y="52613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6E0E29-67E6-4FF7-B812-A0F3A185107E}">
      <dsp:nvSpPr>
        <dsp:cNvPr id="0" name=""/>
        <dsp:cNvSpPr/>
      </dsp:nvSpPr>
      <dsp:spPr>
        <a:xfrm>
          <a:off x="2035613" y="2814649"/>
          <a:ext cx="1122423" cy="70151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State expectation briefly</a:t>
          </a:r>
        </a:p>
      </dsp:txBody>
      <dsp:txXfrm>
        <a:off x="2056160" y="2835196"/>
        <a:ext cx="1081329" cy="660420"/>
      </dsp:txXfrm>
    </dsp:sp>
    <dsp:sp modelId="{394B1B9D-3469-4651-97A4-E5B08A4CA622}">
      <dsp:nvSpPr>
        <dsp:cNvPr id="0" name=""/>
        <dsp:cNvSpPr/>
      </dsp:nvSpPr>
      <dsp:spPr>
        <a:xfrm>
          <a:off x="3508795" y="1937755"/>
          <a:ext cx="1403029" cy="7015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Offer</a:t>
          </a:r>
        </a:p>
      </dsp:txBody>
      <dsp:txXfrm>
        <a:off x="3529342" y="1958302"/>
        <a:ext cx="1361935" cy="660420"/>
      </dsp:txXfrm>
    </dsp:sp>
    <dsp:sp modelId="{EEBEAAE9-71A4-4E2E-B48E-867E4829F083}">
      <dsp:nvSpPr>
        <dsp:cNvPr id="0" name=""/>
        <dsp:cNvSpPr/>
      </dsp:nvSpPr>
      <dsp:spPr>
        <a:xfrm>
          <a:off x="3649098" y="2639270"/>
          <a:ext cx="140302" cy="526136"/>
        </a:xfrm>
        <a:custGeom>
          <a:avLst/>
          <a:gdLst/>
          <a:ahLst/>
          <a:cxnLst/>
          <a:rect l="0" t="0" r="0" b="0"/>
          <a:pathLst>
            <a:path>
              <a:moveTo>
                <a:pt x="0" y="0"/>
              </a:moveTo>
              <a:lnTo>
                <a:pt x="0" y="526136"/>
              </a:lnTo>
              <a:lnTo>
                <a:pt x="140302" y="52613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389E4D-D7B7-434F-993B-BB16AC67E99F}">
      <dsp:nvSpPr>
        <dsp:cNvPr id="0" name=""/>
        <dsp:cNvSpPr/>
      </dsp:nvSpPr>
      <dsp:spPr>
        <a:xfrm>
          <a:off x="3789401" y="2814649"/>
          <a:ext cx="1122423" cy="70151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Offer limited choices</a:t>
          </a:r>
        </a:p>
      </dsp:txBody>
      <dsp:txXfrm>
        <a:off x="3809948" y="2835196"/>
        <a:ext cx="1081329" cy="660420"/>
      </dsp:txXfrm>
    </dsp:sp>
    <dsp:sp modelId="{EC538A23-DA52-4040-8790-0156568F9696}">
      <dsp:nvSpPr>
        <dsp:cNvPr id="0" name=""/>
        <dsp:cNvSpPr/>
      </dsp:nvSpPr>
      <dsp:spPr>
        <a:xfrm>
          <a:off x="5262582" y="1937755"/>
          <a:ext cx="1403029" cy="70151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Acknowledge</a:t>
          </a:r>
        </a:p>
      </dsp:txBody>
      <dsp:txXfrm>
        <a:off x="5283129" y="1958302"/>
        <a:ext cx="1361935" cy="660420"/>
      </dsp:txXfrm>
    </dsp:sp>
    <dsp:sp modelId="{6B6597B7-7867-449A-A2C4-6C19CD97D0C0}">
      <dsp:nvSpPr>
        <dsp:cNvPr id="0" name=""/>
        <dsp:cNvSpPr/>
      </dsp:nvSpPr>
      <dsp:spPr>
        <a:xfrm>
          <a:off x="5402885" y="2639270"/>
          <a:ext cx="140302" cy="526136"/>
        </a:xfrm>
        <a:custGeom>
          <a:avLst/>
          <a:gdLst/>
          <a:ahLst/>
          <a:cxnLst/>
          <a:rect l="0" t="0" r="0" b="0"/>
          <a:pathLst>
            <a:path>
              <a:moveTo>
                <a:pt x="0" y="0"/>
              </a:moveTo>
              <a:lnTo>
                <a:pt x="0" y="526136"/>
              </a:lnTo>
              <a:lnTo>
                <a:pt x="140302" y="52613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A0AD92-5724-449F-B8DF-E6192116AC5C}">
      <dsp:nvSpPr>
        <dsp:cNvPr id="0" name=""/>
        <dsp:cNvSpPr/>
      </dsp:nvSpPr>
      <dsp:spPr>
        <a:xfrm>
          <a:off x="5543188" y="2814649"/>
          <a:ext cx="1122423" cy="70151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Acknowledge small positives</a:t>
          </a:r>
        </a:p>
      </dsp:txBody>
      <dsp:txXfrm>
        <a:off x="5563735" y="2835196"/>
        <a:ext cx="1081329" cy="6604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CCEC-D96A-4508-BF24-D51B1F5865AB}">
      <dsp:nvSpPr>
        <dsp:cNvPr id="0" name=""/>
        <dsp:cNvSpPr/>
      </dsp:nvSpPr>
      <dsp:spPr>
        <a:xfrm>
          <a:off x="2368087" y="535534"/>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579042"/>
        <a:ext cx="22091" cy="4422"/>
      </dsp:txXfrm>
    </dsp:sp>
    <dsp:sp modelId="{7833BA89-112A-4EE4-A6AB-6FFE395A3E78}">
      <dsp:nvSpPr>
        <dsp:cNvPr id="0" name=""/>
        <dsp:cNvSpPr/>
      </dsp:nvSpPr>
      <dsp:spPr>
        <a:xfrm>
          <a:off x="448905" y="495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b="1" kern="1200"/>
            <a:t>STEP BY STEP</a:t>
          </a:r>
          <a:endParaRPr lang="en-US" sz="1200" kern="1200"/>
        </a:p>
      </dsp:txBody>
      <dsp:txXfrm>
        <a:off x="448905" y="4959"/>
        <a:ext cx="1920981" cy="1152588"/>
      </dsp:txXfrm>
    </dsp:sp>
    <dsp:sp modelId="{EF97A6F4-5DB7-46CC-BDE7-9534CC728B18}">
      <dsp:nvSpPr>
        <dsp:cNvPr id="0" name=""/>
        <dsp:cNvSpPr/>
      </dsp:nvSpPr>
      <dsp:spPr>
        <a:xfrm>
          <a:off x="1409396" y="1155748"/>
          <a:ext cx="2362807" cy="411225"/>
        </a:xfrm>
        <a:custGeom>
          <a:avLst/>
          <a:gdLst/>
          <a:ahLst/>
          <a:cxnLst/>
          <a:rect l="0" t="0" r="0" b="0"/>
          <a:pathLst>
            <a:path>
              <a:moveTo>
                <a:pt x="2362807" y="0"/>
              </a:moveTo>
              <a:lnTo>
                <a:pt x="2362807" y="222712"/>
              </a:lnTo>
              <a:lnTo>
                <a:pt x="0" y="222712"/>
              </a:lnTo>
              <a:lnTo>
                <a:pt x="0" y="41122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705" y="1359150"/>
        <a:ext cx="120188" cy="4422"/>
      </dsp:txXfrm>
    </dsp:sp>
    <dsp:sp modelId="{9D2FF18C-4FF2-4A1B-A53D-47E2833DABA8}">
      <dsp:nvSpPr>
        <dsp:cNvPr id="0" name=""/>
        <dsp:cNvSpPr/>
      </dsp:nvSpPr>
      <dsp:spPr>
        <a:xfrm>
          <a:off x="2811712" y="495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b="1" kern="1200" dirty="0"/>
            <a:t>1. Stay composed</a:t>
          </a:r>
          <a:r>
            <a:rPr lang="en-US" sz="1200" kern="1200" dirty="0"/>
            <a:t>. Responding with visible frustration increases resistance. </a:t>
          </a:r>
        </a:p>
      </dsp:txBody>
      <dsp:txXfrm>
        <a:off x="2811712" y="4959"/>
        <a:ext cx="1920981" cy="1152588"/>
      </dsp:txXfrm>
    </dsp:sp>
    <dsp:sp modelId="{A45483C9-E64B-462C-BB7C-97CEA9778925}">
      <dsp:nvSpPr>
        <dsp:cNvPr id="0" name=""/>
        <dsp:cNvSpPr/>
      </dsp:nvSpPr>
      <dsp:spPr>
        <a:xfrm>
          <a:off x="2368087" y="2129948"/>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2173457"/>
        <a:ext cx="22091" cy="4422"/>
      </dsp:txXfrm>
    </dsp:sp>
    <dsp:sp modelId="{5EA90A34-E415-41CF-B6CE-F63793FAEB48}">
      <dsp:nvSpPr>
        <dsp:cNvPr id="0" name=""/>
        <dsp:cNvSpPr/>
      </dsp:nvSpPr>
      <dsp:spPr>
        <a:xfrm>
          <a:off x="448905" y="1599374"/>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a:t>2. </a:t>
          </a:r>
          <a:r>
            <a:rPr lang="en-US" sz="1200" b="1" kern="1200"/>
            <a:t>State the expectation clearly and briefly</a:t>
          </a:r>
          <a:r>
            <a:rPr lang="en-US" sz="1200" kern="1200"/>
            <a:t>. Keep instructions short and neutral. </a:t>
          </a:r>
        </a:p>
      </dsp:txBody>
      <dsp:txXfrm>
        <a:off x="448905" y="1599374"/>
        <a:ext cx="1920981" cy="1152588"/>
      </dsp:txXfrm>
    </dsp:sp>
    <dsp:sp modelId="{3B80DCA5-783B-4D67-B4D2-9DCAE4BBE803}">
      <dsp:nvSpPr>
        <dsp:cNvPr id="0" name=""/>
        <dsp:cNvSpPr/>
      </dsp:nvSpPr>
      <dsp:spPr>
        <a:xfrm>
          <a:off x="1409396" y="2750163"/>
          <a:ext cx="2362807" cy="411225"/>
        </a:xfrm>
        <a:custGeom>
          <a:avLst/>
          <a:gdLst/>
          <a:ahLst/>
          <a:cxnLst/>
          <a:rect l="0" t="0" r="0" b="0"/>
          <a:pathLst>
            <a:path>
              <a:moveTo>
                <a:pt x="2362807" y="0"/>
              </a:moveTo>
              <a:lnTo>
                <a:pt x="2362807" y="222712"/>
              </a:lnTo>
              <a:lnTo>
                <a:pt x="0" y="222712"/>
              </a:lnTo>
              <a:lnTo>
                <a:pt x="0" y="41122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705" y="2953565"/>
        <a:ext cx="120188" cy="4422"/>
      </dsp:txXfrm>
    </dsp:sp>
    <dsp:sp modelId="{217778AB-21C2-4C15-A0B5-05981ED22E5C}">
      <dsp:nvSpPr>
        <dsp:cNvPr id="0" name=""/>
        <dsp:cNvSpPr/>
      </dsp:nvSpPr>
      <dsp:spPr>
        <a:xfrm>
          <a:off x="2811712" y="1599374"/>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a:t>3. </a:t>
          </a:r>
          <a:r>
            <a:rPr lang="en-US" sz="1200" b="1" kern="1200"/>
            <a:t>Offer limited choices </a:t>
          </a:r>
          <a:r>
            <a:rPr lang="en-US" sz="1200" kern="1200"/>
            <a:t>to give the student a sense of control. Example: “You may start the worksheet now, or you can join me at the back table in five minutes.” </a:t>
          </a:r>
        </a:p>
      </dsp:txBody>
      <dsp:txXfrm>
        <a:off x="2811712" y="1599374"/>
        <a:ext cx="1920981" cy="1152588"/>
      </dsp:txXfrm>
    </dsp:sp>
    <dsp:sp modelId="{4872E305-12F9-43B1-83FB-9A1CFC19C8D7}">
      <dsp:nvSpPr>
        <dsp:cNvPr id="0" name=""/>
        <dsp:cNvSpPr/>
      </dsp:nvSpPr>
      <dsp:spPr>
        <a:xfrm>
          <a:off x="2368087" y="3724363"/>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3767872"/>
        <a:ext cx="22091" cy="4422"/>
      </dsp:txXfrm>
    </dsp:sp>
    <dsp:sp modelId="{8B8A6354-CFAC-40A0-AE6D-FE3B51FF8862}">
      <dsp:nvSpPr>
        <dsp:cNvPr id="0" name=""/>
        <dsp:cNvSpPr/>
      </dsp:nvSpPr>
      <dsp:spPr>
        <a:xfrm>
          <a:off x="448905" y="319378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a:t>4. </a:t>
          </a:r>
          <a:r>
            <a:rPr lang="en-US" sz="1200" b="1" kern="1200"/>
            <a:t>Provide wait time</a:t>
          </a:r>
          <a:r>
            <a:rPr lang="en-US" sz="1200" kern="1200"/>
            <a:t>. Students with ODD often test limits, but silence and calm presence can reduce tension. </a:t>
          </a:r>
        </a:p>
      </dsp:txBody>
      <dsp:txXfrm>
        <a:off x="448905" y="3193789"/>
        <a:ext cx="1920981" cy="1152588"/>
      </dsp:txXfrm>
    </dsp:sp>
    <dsp:sp modelId="{08171A84-3E3E-49C2-B531-07A97DAA5144}">
      <dsp:nvSpPr>
        <dsp:cNvPr id="0" name=""/>
        <dsp:cNvSpPr/>
      </dsp:nvSpPr>
      <dsp:spPr>
        <a:xfrm>
          <a:off x="2811712" y="319378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a:t>5. </a:t>
          </a:r>
          <a:r>
            <a:rPr lang="en-US" sz="1200" b="1" kern="1200"/>
            <a:t>Acknowledge positive action </a:t>
          </a:r>
          <a:r>
            <a:rPr lang="en-US" sz="1200" kern="1200"/>
            <a:t>immediately, even if it is small. Example: “I see you opened your notebook. That is a good start.” </a:t>
          </a:r>
        </a:p>
      </dsp:txBody>
      <dsp:txXfrm>
        <a:off x="2811712" y="3193789"/>
        <a:ext cx="1920981" cy="11525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13643-9CFF-491E-A13E-BB31218B81D6}">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50399-235A-485E-9ECB-819FB8B414A0}">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C29CAA-B729-4622-B284-658675E55917}">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Avoid reacting emotionally</a:t>
          </a:r>
        </a:p>
      </dsp:txBody>
      <dsp:txXfrm>
        <a:off x="93445" y="3018902"/>
        <a:ext cx="3206250" cy="720000"/>
      </dsp:txXfrm>
    </dsp:sp>
    <dsp:sp modelId="{8B25C409-AEAE-477C-8872-F9EB250F2FA3}">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0255F1-9B01-40B6-A48D-6B3AF78D03AC}">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FF5058-77C4-4078-9A45-CF356B83FB3C}">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Acknowledge emotion, not insult</a:t>
          </a:r>
        </a:p>
      </dsp:txBody>
      <dsp:txXfrm>
        <a:off x="3860789" y="3018902"/>
        <a:ext cx="3206250" cy="720000"/>
      </dsp:txXfrm>
    </dsp:sp>
    <dsp:sp modelId="{089C9D2A-880C-4BC9-BDE5-0FCC3AD64744}">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1CE8A1-EA68-489F-8CA8-A414F70391DC}">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C60DE2-0D53-4680-9420-2C718CAB8F50}">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Restate expectations calmly</a:t>
          </a:r>
        </a:p>
      </dsp:txBody>
      <dsp:txXfrm>
        <a:off x="7628133" y="3018902"/>
        <a:ext cx="320625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CCEC-D96A-4508-BF24-D51B1F5865AB}">
      <dsp:nvSpPr>
        <dsp:cNvPr id="0" name=""/>
        <dsp:cNvSpPr/>
      </dsp:nvSpPr>
      <dsp:spPr>
        <a:xfrm>
          <a:off x="2368087" y="535534"/>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579042"/>
        <a:ext cx="22091" cy="4422"/>
      </dsp:txXfrm>
    </dsp:sp>
    <dsp:sp modelId="{7833BA89-112A-4EE4-A6AB-6FFE395A3E78}">
      <dsp:nvSpPr>
        <dsp:cNvPr id="0" name=""/>
        <dsp:cNvSpPr/>
      </dsp:nvSpPr>
      <dsp:spPr>
        <a:xfrm>
          <a:off x="448905" y="495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b="1" kern="1200"/>
            <a:t>STEP BY STEP</a:t>
          </a:r>
          <a:endParaRPr lang="en-US" sz="1200" kern="1200"/>
        </a:p>
      </dsp:txBody>
      <dsp:txXfrm>
        <a:off x="448905" y="4959"/>
        <a:ext cx="1920981" cy="1152588"/>
      </dsp:txXfrm>
    </dsp:sp>
    <dsp:sp modelId="{EF97A6F4-5DB7-46CC-BDE7-9534CC728B18}">
      <dsp:nvSpPr>
        <dsp:cNvPr id="0" name=""/>
        <dsp:cNvSpPr/>
      </dsp:nvSpPr>
      <dsp:spPr>
        <a:xfrm>
          <a:off x="1409396" y="1155748"/>
          <a:ext cx="2362807" cy="411225"/>
        </a:xfrm>
        <a:custGeom>
          <a:avLst/>
          <a:gdLst/>
          <a:ahLst/>
          <a:cxnLst/>
          <a:rect l="0" t="0" r="0" b="0"/>
          <a:pathLst>
            <a:path>
              <a:moveTo>
                <a:pt x="2362807" y="0"/>
              </a:moveTo>
              <a:lnTo>
                <a:pt x="2362807" y="222712"/>
              </a:lnTo>
              <a:lnTo>
                <a:pt x="0" y="222712"/>
              </a:lnTo>
              <a:lnTo>
                <a:pt x="0" y="41122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705" y="1359150"/>
        <a:ext cx="120188" cy="4422"/>
      </dsp:txXfrm>
    </dsp:sp>
    <dsp:sp modelId="{9D2FF18C-4FF2-4A1B-A53D-47E2833DABA8}">
      <dsp:nvSpPr>
        <dsp:cNvPr id="0" name=""/>
        <dsp:cNvSpPr/>
      </dsp:nvSpPr>
      <dsp:spPr>
        <a:xfrm>
          <a:off x="2811712" y="495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b="1" kern="1200" dirty="0"/>
            <a:t>1. Direct the class first so that learning continues. Example: “Everyone, please continue with the first two questions on your worksheet.”</a:t>
          </a:r>
          <a:endParaRPr lang="en-US" sz="1200" kern="1200" dirty="0"/>
        </a:p>
      </dsp:txBody>
      <dsp:txXfrm>
        <a:off x="2811712" y="4959"/>
        <a:ext cx="1920981" cy="1152588"/>
      </dsp:txXfrm>
    </dsp:sp>
    <dsp:sp modelId="{A45483C9-E64B-462C-BB7C-97CEA9778925}">
      <dsp:nvSpPr>
        <dsp:cNvPr id="0" name=""/>
        <dsp:cNvSpPr/>
      </dsp:nvSpPr>
      <dsp:spPr>
        <a:xfrm>
          <a:off x="2368087" y="2129948"/>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2173457"/>
        <a:ext cx="22091" cy="4422"/>
      </dsp:txXfrm>
    </dsp:sp>
    <dsp:sp modelId="{5EA90A34-E415-41CF-B6CE-F63793FAEB48}">
      <dsp:nvSpPr>
        <dsp:cNvPr id="0" name=""/>
        <dsp:cNvSpPr/>
      </dsp:nvSpPr>
      <dsp:spPr>
        <a:xfrm>
          <a:off x="448905" y="1599374"/>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2. Address the student privately whenever possible to avoid giving them an audience.</a:t>
          </a:r>
        </a:p>
      </dsp:txBody>
      <dsp:txXfrm>
        <a:off x="448905" y="1599374"/>
        <a:ext cx="1920981" cy="1152588"/>
      </dsp:txXfrm>
    </dsp:sp>
    <dsp:sp modelId="{C7AF4374-2DA9-40A2-9EC4-85AC727E0C37}">
      <dsp:nvSpPr>
        <dsp:cNvPr id="0" name=""/>
        <dsp:cNvSpPr/>
      </dsp:nvSpPr>
      <dsp:spPr>
        <a:xfrm>
          <a:off x="1409396" y="2750163"/>
          <a:ext cx="2362807" cy="411225"/>
        </a:xfrm>
        <a:custGeom>
          <a:avLst/>
          <a:gdLst/>
          <a:ahLst/>
          <a:cxnLst/>
          <a:rect l="0" t="0" r="0" b="0"/>
          <a:pathLst>
            <a:path>
              <a:moveTo>
                <a:pt x="2362807" y="0"/>
              </a:moveTo>
              <a:lnTo>
                <a:pt x="2362807" y="222712"/>
              </a:lnTo>
              <a:lnTo>
                <a:pt x="0" y="222712"/>
              </a:lnTo>
              <a:lnTo>
                <a:pt x="0" y="41122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705" y="2953565"/>
        <a:ext cx="120188" cy="4422"/>
      </dsp:txXfrm>
    </dsp:sp>
    <dsp:sp modelId="{8A1B9326-66E1-460A-8DF9-FA4ACB3633E0}">
      <dsp:nvSpPr>
        <dsp:cNvPr id="0" name=""/>
        <dsp:cNvSpPr/>
      </dsp:nvSpPr>
      <dsp:spPr>
        <a:xfrm>
          <a:off x="2811712" y="1599374"/>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3. Frame directions as choices, not ultimatums. Example: “You can return to your seat now, or you can join me for a quick check-in. It is your choice.”</a:t>
          </a:r>
        </a:p>
      </dsp:txBody>
      <dsp:txXfrm>
        <a:off x="2811712" y="1599374"/>
        <a:ext cx="1920981" cy="1152588"/>
      </dsp:txXfrm>
    </dsp:sp>
    <dsp:sp modelId="{4872E305-12F9-43B1-83FB-9A1CFC19C8D7}">
      <dsp:nvSpPr>
        <dsp:cNvPr id="0" name=""/>
        <dsp:cNvSpPr/>
      </dsp:nvSpPr>
      <dsp:spPr>
        <a:xfrm>
          <a:off x="2368087" y="3724363"/>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3767872"/>
        <a:ext cx="22091" cy="4422"/>
      </dsp:txXfrm>
    </dsp:sp>
    <dsp:sp modelId="{8B8A6354-CFAC-40A0-AE6D-FE3B51FF8862}">
      <dsp:nvSpPr>
        <dsp:cNvPr id="0" name=""/>
        <dsp:cNvSpPr/>
      </dsp:nvSpPr>
      <dsp:spPr>
        <a:xfrm>
          <a:off x="448905" y="319378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4. Avoid shaming or humiliating language. Public confrontations often intensify defiance.</a:t>
          </a:r>
        </a:p>
      </dsp:txBody>
      <dsp:txXfrm>
        <a:off x="448905" y="3193789"/>
        <a:ext cx="1920981" cy="1152588"/>
      </dsp:txXfrm>
    </dsp:sp>
    <dsp:sp modelId="{08171A84-3E3E-49C2-B531-07A97DAA5144}">
      <dsp:nvSpPr>
        <dsp:cNvPr id="0" name=""/>
        <dsp:cNvSpPr/>
      </dsp:nvSpPr>
      <dsp:spPr>
        <a:xfrm>
          <a:off x="2811712" y="319378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5. Reinforce appropriate behavior quickly when the student redirects.</a:t>
          </a:r>
        </a:p>
      </dsp:txBody>
      <dsp:txXfrm>
        <a:off x="2811712" y="3193789"/>
        <a:ext cx="1920981" cy="11525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390C1-3265-4DDD-B49A-760B1893FE36}">
      <dsp:nvSpPr>
        <dsp:cNvPr id="0" name=""/>
        <dsp:cNvSpPr/>
      </dsp:nvSpPr>
      <dsp:spPr>
        <a:xfrm>
          <a:off x="0" y="50989"/>
          <a:ext cx="6666833" cy="7915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Protect</a:t>
          </a:r>
        </a:p>
      </dsp:txBody>
      <dsp:txXfrm>
        <a:off x="38638" y="89627"/>
        <a:ext cx="6589557" cy="714229"/>
      </dsp:txXfrm>
    </dsp:sp>
    <dsp:sp modelId="{5EAC9192-17E4-4CAD-B93D-44E1ACFF667C}">
      <dsp:nvSpPr>
        <dsp:cNvPr id="0" name=""/>
        <dsp:cNvSpPr/>
      </dsp:nvSpPr>
      <dsp:spPr>
        <a:xfrm>
          <a:off x="0" y="842494"/>
          <a:ext cx="6666833"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Protect learning environment</a:t>
          </a:r>
        </a:p>
      </dsp:txBody>
      <dsp:txXfrm>
        <a:off x="0" y="842494"/>
        <a:ext cx="6666833" cy="546480"/>
      </dsp:txXfrm>
    </dsp:sp>
    <dsp:sp modelId="{1F2901DB-DF26-4D1B-B660-B2FDBF460602}">
      <dsp:nvSpPr>
        <dsp:cNvPr id="0" name=""/>
        <dsp:cNvSpPr/>
      </dsp:nvSpPr>
      <dsp:spPr>
        <a:xfrm>
          <a:off x="0" y="1388974"/>
          <a:ext cx="6666833" cy="791505"/>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Address</a:t>
          </a:r>
        </a:p>
      </dsp:txBody>
      <dsp:txXfrm>
        <a:off x="38638" y="1427612"/>
        <a:ext cx="6589557" cy="714229"/>
      </dsp:txXfrm>
    </dsp:sp>
    <dsp:sp modelId="{F924DA74-A80B-47AB-BD16-DF462F08CB1B}">
      <dsp:nvSpPr>
        <dsp:cNvPr id="0" name=""/>
        <dsp:cNvSpPr/>
      </dsp:nvSpPr>
      <dsp:spPr>
        <a:xfrm>
          <a:off x="0" y="2180479"/>
          <a:ext cx="6666833"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Address privately</a:t>
          </a:r>
        </a:p>
      </dsp:txBody>
      <dsp:txXfrm>
        <a:off x="0" y="2180479"/>
        <a:ext cx="6666833" cy="546480"/>
      </dsp:txXfrm>
    </dsp:sp>
    <dsp:sp modelId="{30600EF9-86C5-4A45-AB91-AE5A1E745881}">
      <dsp:nvSpPr>
        <dsp:cNvPr id="0" name=""/>
        <dsp:cNvSpPr/>
      </dsp:nvSpPr>
      <dsp:spPr>
        <a:xfrm>
          <a:off x="0" y="2726960"/>
          <a:ext cx="6666833" cy="791505"/>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Use</a:t>
          </a:r>
        </a:p>
      </dsp:txBody>
      <dsp:txXfrm>
        <a:off x="38638" y="2765598"/>
        <a:ext cx="6589557" cy="714229"/>
      </dsp:txXfrm>
    </dsp:sp>
    <dsp:sp modelId="{39171DE3-67E0-46AB-A221-0634DDB645CC}">
      <dsp:nvSpPr>
        <dsp:cNvPr id="0" name=""/>
        <dsp:cNvSpPr/>
      </dsp:nvSpPr>
      <dsp:spPr>
        <a:xfrm>
          <a:off x="0" y="3518465"/>
          <a:ext cx="6666833"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Use choices not ultimatums</a:t>
          </a:r>
        </a:p>
      </dsp:txBody>
      <dsp:txXfrm>
        <a:off x="0" y="3518465"/>
        <a:ext cx="6666833" cy="546480"/>
      </dsp:txXfrm>
    </dsp:sp>
    <dsp:sp modelId="{5C44461B-B59A-406F-8274-9152FC814075}">
      <dsp:nvSpPr>
        <dsp:cNvPr id="0" name=""/>
        <dsp:cNvSpPr/>
      </dsp:nvSpPr>
      <dsp:spPr>
        <a:xfrm>
          <a:off x="0" y="4064945"/>
          <a:ext cx="6666833" cy="79150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Ensure</a:t>
          </a:r>
        </a:p>
      </dsp:txBody>
      <dsp:txXfrm>
        <a:off x="38638" y="4103583"/>
        <a:ext cx="6589557" cy="714229"/>
      </dsp:txXfrm>
    </dsp:sp>
    <dsp:sp modelId="{B95402F7-55C3-456F-AAD3-E642E2AAFB31}">
      <dsp:nvSpPr>
        <dsp:cNvPr id="0" name=""/>
        <dsp:cNvSpPr/>
      </dsp:nvSpPr>
      <dsp:spPr>
        <a:xfrm>
          <a:off x="0" y="4856450"/>
          <a:ext cx="6666833"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Ensure safety first</a:t>
          </a:r>
        </a:p>
      </dsp:txBody>
      <dsp:txXfrm>
        <a:off x="0" y="4856450"/>
        <a:ext cx="6666833" cy="5464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CCEC-D96A-4508-BF24-D51B1F5865AB}">
      <dsp:nvSpPr>
        <dsp:cNvPr id="0" name=""/>
        <dsp:cNvSpPr/>
      </dsp:nvSpPr>
      <dsp:spPr>
        <a:xfrm>
          <a:off x="2368087" y="535534"/>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579042"/>
        <a:ext cx="22091" cy="4422"/>
      </dsp:txXfrm>
    </dsp:sp>
    <dsp:sp modelId="{7833BA89-112A-4EE4-A6AB-6FFE395A3E78}">
      <dsp:nvSpPr>
        <dsp:cNvPr id="0" name=""/>
        <dsp:cNvSpPr/>
      </dsp:nvSpPr>
      <dsp:spPr>
        <a:xfrm>
          <a:off x="448905" y="495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b="1" kern="1200"/>
            <a:t>STEP BY STEP</a:t>
          </a:r>
          <a:endParaRPr lang="en-US" sz="1200" kern="1200"/>
        </a:p>
      </dsp:txBody>
      <dsp:txXfrm>
        <a:off x="448905" y="4959"/>
        <a:ext cx="1920981" cy="1152588"/>
      </dsp:txXfrm>
    </dsp:sp>
    <dsp:sp modelId="{EF97A6F4-5DB7-46CC-BDE7-9534CC728B18}">
      <dsp:nvSpPr>
        <dsp:cNvPr id="0" name=""/>
        <dsp:cNvSpPr/>
      </dsp:nvSpPr>
      <dsp:spPr>
        <a:xfrm>
          <a:off x="1409396" y="1155748"/>
          <a:ext cx="2362807" cy="411225"/>
        </a:xfrm>
        <a:custGeom>
          <a:avLst/>
          <a:gdLst/>
          <a:ahLst/>
          <a:cxnLst/>
          <a:rect l="0" t="0" r="0" b="0"/>
          <a:pathLst>
            <a:path>
              <a:moveTo>
                <a:pt x="2362807" y="0"/>
              </a:moveTo>
              <a:lnTo>
                <a:pt x="2362807" y="222712"/>
              </a:lnTo>
              <a:lnTo>
                <a:pt x="0" y="222712"/>
              </a:lnTo>
              <a:lnTo>
                <a:pt x="0" y="41122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705" y="1359150"/>
        <a:ext cx="120188" cy="4422"/>
      </dsp:txXfrm>
    </dsp:sp>
    <dsp:sp modelId="{9D2FF18C-4FF2-4A1B-A53D-47E2833DABA8}">
      <dsp:nvSpPr>
        <dsp:cNvPr id="0" name=""/>
        <dsp:cNvSpPr/>
      </dsp:nvSpPr>
      <dsp:spPr>
        <a:xfrm>
          <a:off x="2811712" y="495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b="1" kern="1200" dirty="0"/>
            <a:t>1. Do not react emotionally</a:t>
          </a:r>
          <a:r>
            <a:rPr lang="en-US" sz="1200" kern="1200" dirty="0"/>
            <a:t>. Avoid sarcasm, raised voice, or visible anger. </a:t>
          </a:r>
        </a:p>
      </dsp:txBody>
      <dsp:txXfrm>
        <a:off x="2811712" y="4959"/>
        <a:ext cx="1920981" cy="1152588"/>
      </dsp:txXfrm>
    </dsp:sp>
    <dsp:sp modelId="{A45483C9-E64B-462C-BB7C-97CEA9778925}">
      <dsp:nvSpPr>
        <dsp:cNvPr id="0" name=""/>
        <dsp:cNvSpPr/>
      </dsp:nvSpPr>
      <dsp:spPr>
        <a:xfrm>
          <a:off x="2368087" y="2129948"/>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2173457"/>
        <a:ext cx="22091" cy="4422"/>
      </dsp:txXfrm>
    </dsp:sp>
    <dsp:sp modelId="{5EA90A34-E415-41CF-B6CE-F63793FAEB48}">
      <dsp:nvSpPr>
        <dsp:cNvPr id="0" name=""/>
        <dsp:cNvSpPr/>
      </dsp:nvSpPr>
      <dsp:spPr>
        <a:xfrm>
          <a:off x="448905" y="1599374"/>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2. </a:t>
          </a:r>
          <a:r>
            <a:rPr lang="en-US" sz="1200" b="1" kern="1200" dirty="0"/>
            <a:t>Acknowledge the emotion, not the insult</a:t>
          </a:r>
          <a:r>
            <a:rPr lang="en-US" sz="1200" kern="1200" dirty="0"/>
            <a:t>. Example: “I hear that you are frustrated.” </a:t>
          </a:r>
        </a:p>
      </dsp:txBody>
      <dsp:txXfrm>
        <a:off x="448905" y="1599374"/>
        <a:ext cx="1920981" cy="1152588"/>
      </dsp:txXfrm>
    </dsp:sp>
    <dsp:sp modelId="{C7AF4374-2DA9-40A2-9EC4-85AC727E0C37}">
      <dsp:nvSpPr>
        <dsp:cNvPr id="0" name=""/>
        <dsp:cNvSpPr/>
      </dsp:nvSpPr>
      <dsp:spPr>
        <a:xfrm>
          <a:off x="1409396" y="2750163"/>
          <a:ext cx="2362807" cy="411225"/>
        </a:xfrm>
        <a:custGeom>
          <a:avLst/>
          <a:gdLst/>
          <a:ahLst/>
          <a:cxnLst/>
          <a:rect l="0" t="0" r="0" b="0"/>
          <a:pathLst>
            <a:path>
              <a:moveTo>
                <a:pt x="2362807" y="0"/>
              </a:moveTo>
              <a:lnTo>
                <a:pt x="2362807" y="222712"/>
              </a:lnTo>
              <a:lnTo>
                <a:pt x="0" y="222712"/>
              </a:lnTo>
              <a:lnTo>
                <a:pt x="0" y="41122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705" y="2953565"/>
        <a:ext cx="120188" cy="4422"/>
      </dsp:txXfrm>
    </dsp:sp>
    <dsp:sp modelId="{8A1B9326-66E1-460A-8DF9-FA4ACB3633E0}">
      <dsp:nvSpPr>
        <dsp:cNvPr id="0" name=""/>
        <dsp:cNvSpPr/>
      </dsp:nvSpPr>
      <dsp:spPr>
        <a:xfrm>
          <a:off x="2811712" y="1599374"/>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3. </a:t>
          </a:r>
          <a:r>
            <a:rPr lang="en-US" sz="1200" b="1" kern="1200" dirty="0"/>
            <a:t>Restate expectations calmly</a:t>
          </a:r>
          <a:r>
            <a:rPr lang="en-US" sz="1200" kern="1200" dirty="0"/>
            <a:t>. Example: “We speak respectfully in this classroom.” </a:t>
          </a:r>
        </a:p>
      </dsp:txBody>
      <dsp:txXfrm>
        <a:off x="2811712" y="1599374"/>
        <a:ext cx="1920981" cy="1152588"/>
      </dsp:txXfrm>
    </dsp:sp>
    <dsp:sp modelId="{4872E305-12F9-43B1-83FB-9A1CFC19C8D7}">
      <dsp:nvSpPr>
        <dsp:cNvPr id="0" name=""/>
        <dsp:cNvSpPr/>
      </dsp:nvSpPr>
      <dsp:spPr>
        <a:xfrm>
          <a:off x="2368087" y="3724363"/>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3767872"/>
        <a:ext cx="22091" cy="4422"/>
      </dsp:txXfrm>
    </dsp:sp>
    <dsp:sp modelId="{8B8A6354-CFAC-40A0-AE6D-FE3B51FF8862}">
      <dsp:nvSpPr>
        <dsp:cNvPr id="0" name=""/>
        <dsp:cNvSpPr/>
      </dsp:nvSpPr>
      <dsp:spPr>
        <a:xfrm>
          <a:off x="448905" y="319378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4. </a:t>
          </a:r>
          <a:r>
            <a:rPr lang="en-US" sz="1200" b="1" kern="1200" dirty="0"/>
            <a:t>Use non-verbal cues </a:t>
          </a:r>
          <a:r>
            <a:rPr lang="en-US" sz="1200" kern="1200" dirty="0"/>
            <a:t>when possible: </a:t>
          </a:r>
        </a:p>
      </dsp:txBody>
      <dsp:txXfrm>
        <a:off x="448905" y="3193789"/>
        <a:ext cx="1920981" cy="1152588"/>
      </dsp:txXfrm>
    </dsp:sp>
    <dsp:sp modelId="{08171A84-3E3E-49C2-B531-07A97DAA5144}">
      <dsp:nvSpPr>
        <dsp:cNvPr id="0" name=""/>
        <dsp:cNvSpPr/>
      </dsp:nvSpPr>
      <dsp:spPr>
        <a:xfrm>
          <a:off x="2811712" y="319378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5. Foll</a:t>
          </a:r>
          <a:r>
            <a:rPr lang="en-US" sz="1200" b="1" kern="1200" dirty="0"/>
            <a:t>ow up later </a:t>
          </a:r>
          <a:r>
            <a:rPr lang="en-US" sz="1200" kern="1200" dirty="0"/>
            <a:t>when the student is calm. Address the disrespect, set clear boundaries, and teach alternative ways to express frustration. </a:t>
          </a:r>
        </a:p>
      </dsp:txBody>
      <dsp:txXfrm>
        <a:off x="2811712" y="3193789"/>
        <a:ext cx="1920981" cy="11525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C96F4-C72D-4C2A-BB2F-B8F22C51AB54}">
      <dsp:nvSpPr>
        <dsp:cNvPr id="0" name=""/>
        <dsp:cNvSpPr/>
      </dsp:nvSpPr>
      <dsp:spPr>
        <a:xfrm>
          <a:off x="5156381" y="926794"/>
          <a:ext cx="65677" cy="9508"/>
        </a:xfrm>
        <a:prstGeom prst="rect">
          <a:avLst/>
        </a:prstGeom>
        <a:solidFill>
          <a:schemeClr val="accent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6E64B-C111-4232-915B-B4D64AA52906}">
      <dsp:nvSpPr>
        <dsp:cNvPr id="0" name=""/>
        <dsp:cNvSpPr/>
      </dsp:nvSpPr>
      <dsp:spPr>
        <a:xfrm>
          <a:off x="521136" y="1566"/>
          <a:ext cx="9336167" cy="3206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11350">
            <a:lnSpc>
              <a:spcPct val="100000"/>
            </a:lnSpc>
            <a:spcBef>
              <a:spcPct val="0"/>
            </a:spcBef>
            <a:spcAft>
              <a:spcPct val="35000"/>
            </a:spcAft>
            <a:buNone/>
          </a:pPr>
          <a:r>
            <a:rPr lang="en-US" sz="4300" kern="1200" dirty="0"/>
            <a:t>In some situations, behavior may escalate into aggression, property destruction, or unsafe actions. These moments require a safety-first approach.</a:t>
          </a:r>
        </a:p>
      </dsp:txBody>
      <dsp:txXfrm>
        <a:off x="521136" y="1566"/>
        <a:ext cx="9336167" cy="32067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CCEC-D96A-4508-BF24-D51B1F5865AB}">
      <dsp:nvSpPr>
        <dsp:cNvPr id="0" name=""/>
        <dsp:cNvSpPr/>
      </dsp:nvSpPr>
      <dsp:spPr>
        <a:xfrm>
          <a:off x="2368087" y="535534"/>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579042"/>
        <a:ext cx="22091" cy="4422"/>
      </dsp:txXfrm>
    </dsp:sp>
    <dsp:sp modelId="{7833BA89-112A-4EE4-A6AB-6FFE395A3E78}">
      <dsp:nvSpPr>
        <dsp:cNvPr id="0" name=""/>
        <dsp:cNvSpPr/>
      </dsp:nvSpPr>
      <dsp:spPr>
        <a:xfrm>
          <a:off x="448905" y="495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b="1" kern="1200"/>
            <a:t>STEP BY STEP</a:t>
          </a:r>
          <a:endParaRPr lang="en-US" sz="1200" kern="1200"/>
        </a:p>
      </dsp:txBody>
      <dsp:txXfrm>
        <a:off x="448905" y="4959"/>
        <a:ext cx="1920981" cy="1152588"/>
      </dsp:txXfrm>
    </dsp:sp>
    <dsp:sp modelId="{EF97A6F4-5DB7-46CC-BDE7-9534CC728B18}">
      <dsp:nvSpPr>
        <dsp:cNvPr id="0" name=""/>
        <dsp:cNvSpPr/>
      </dsp:nvSpPr>
      <dsp:spPr>
        <a:xfrm>
          <a:off x="1409396" y="1155748"/>
          <a:ext cx="2362807" cy="411225"/>
        </a:xfrm>
        <a:custGeom>
          <a:avLst/>
          <a:gdLst/>
          <a:ahLst/>
          <a:cxnLst/>
          <a:rect l="0" t="0" r="0" b="0"/>
          <a:pathLst>
            <a:path>
              <a:moveTo>
                <a:pt x="2362807" y="0"/>
              </a:moveTo>
              <a:lnTo>
                <a:pt x="2362807" y="222712"/>
              </a:lnTo>
              <a:lnTo>
                <a:pt x="0" y="222712"/>
              </a:lnTo>
              <a:lnTo>
                <a:pt x="0" y="41122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705" y="1359150"/>
        <a:ext cx="120188" cy="4422"/>
      </dsp:txXfrm>
    </dsp:sp>
    <dsp:sp modelId="{9D2FF18C-4FF2-4A1B-A53D-47E2833DABA8}">
      <dsp:nvSpPr>
        <dsp:cNvPr id="0" name=""/>
        <dsp:cNvSpPr/>
      </dsp:nvSpPr>
      <dsp:spPr>
        <a:xfrm>
          <a:off x="2811712" y="495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b="1" kern="1200" dirty="0"/>
            <a:t>1. Ensure safety immediately. Move peers away from potential danger zones. </a:t>
          </a:r>
          <a:endParaRPr lang="en-US" sz="1200" kern="1200" dirty="0"/>
        </a:p>
      </dsp:txBody>
      <dsp:txXfrm>
        <a:off x="2811712" y="4959"/>
        <a:ext cx="1920981" cy="1152588"/>
      </dsp:txXfrm>
    </dsp:sp>
    <dsp:sp modelId="{2F0FBA70-9669-4087-9C8C-E6EEF1C5730F}">
      <dsp:nvSpPr>
        <dsp:cNvPr id="0" name=""/>
        <dsp:cNvSpPr/>
      </dsp:nvSpPr>
      <dsp:spPr>
        <a:xfrm>
          <a:off x="2368087" y="2129948"/>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2173457"/>
        <a:ext cx="22091" cy="4422"/>
      </dsp:txXfrm>
    </dsp:sp>
    <dsp:sp modelId="{775261D4-27CE-4D68-A557-08ACE4A903AD}">
      <dsp:nvSpPr>
        <dsp:cNvPr id="0" name=""/>
        <dsp:cNvSpPr/>
      </dsp:nvSpPr>
      <dsp:spPr>
        <a:xfrm>
          <a:off x="448905" y="1599374"/>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2. Use clear, direct statements with minimal words. Example: “Put the chair down.”</a:t>
          </a:r>
        </a:p>
      </dsp:txBody>
      <dsp:txXfrm>
        <a:off x="448905" y="1599374"/>
        <a:ext cx="1920981" cy="1152588"/>
      </dsp:txXfrm>
    </dsp:sp>
    <dsp:sp modelId="{C7AF4374-2DA9-40A2-9EC4-85AC727E0C37}">
      <dsp:nvSpPr>
        <dsp:cNvPr id="0" name=""/>
        <dsp:cNvSpPr/>
      </dsp:nvSpPr>
      <dsp:spPr>
        <a:xfrm>
          <a:off x="1409396" y="2750163"/>
          <a:ext cx="2362807" cy="411225"/>
        </a:xfrm>
        <a:custGeom>
          <a:avLst/>
          <a:gdLst/>
          <a:ahLst/>
          <a:cxnLst/>
          <a:rect l="0" t="0" r="0" b="0"/>
          <a:pathLst>
            <a:path>
              <a:moveTo>
                <a:pt x="2362807" y="0"/>
              </a:moveTo>
              <a:lnTo>
                <a:pt x="2362807" y="222712"/>
              </a:lnTo>
              <a:lnTo>
                <a:pt x="0" y="222712"/>
              </a:lnTo>
              <a:lnTo>
                <a:pt x="0" y="41122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705" y="2953565"/>
        <a:ext cx="120188" cy="4422"/>
      </dsp:txXfrm>
    </dsp:sp>
    <dsp:sp modelId="{8A1B9326-66E1-460A-8DF9-FA4ACB3633E0}">
      <dsp:nvSpPr>
        <dsp:cNvPr id="0" name=""/>
        <dsp:cNvSpPr/>
      </dsp:nvSpPr>
      <dsp:spPr>
        <a:xfrm>
          <a:off x="2811712" y="1599374"/>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3. Maintain a calm and steady tone. Avoid shouting or threatening language.</a:t>
          </a:r>
        </a:p>
      </dsp:txBody>
      <dsp:txXfrm>
        <a:off x="2811712" y="1599374"/>
        <a:ext cx="1920981" cy="1152588"/>
      </dsp:txXfrm>
    </dsp:sp>
    <dsp:sp modelId="{4872E305-12F9-43B1-83FB-9A1CFC19C8D7}">
      <dsp:nvSpPr>
        <dsp:cNvPr id="0" name=""/>
        <dsp:cNvSpPr/>
      </dsp:nvSpPr>
      <dsp:spPr>
        <a:xfrm>
          <a:off x="2368087" y="3724363"/>
          <a:ext cx="411225" cy="91440"/>
        </a:xfrm>
        <a:custGeom>
          <a:avLst/>
          <a:gdLst/>
          <a:ahLst/>
          <a:cxnLst/>
          <a:rect l="0" t="0" r="0" b="0"/>
          <a:pathLst>
            <a:path>
              <a:moveTo>
                <a:pt x="0" y="45720"/>
              </a:moveTo>
              <a:lnTo>
                <a:pt x="41122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2654" y="3767872"/>
        <a:ext cx="22091" cy="4422"/>
      </dsp:txXfrm>
    </dsp:sp>
    <dsp:sp modelId="{8B8A6354-CFAC-40A0-AE6D-FE3B51FF8862}">
      <dsp:nvSpPr>
        <dsp:cNvPr id="0" name=""/>
        <dsp:cNvSpPr/>
      </dsp:nvSpPr>
      <dsp:spPr>
        <a:xfrm>
          <a:off x="448905" y="319378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4. Call for support promptly if the situation does not de-escalate.</a:t>
          </a:r>
        </a:p>
      </dsp:txBody>
      <dsp:txXfrm>
        <a:off x="448905" y="3193789"/>
        <a:ext cx="1920981" cy="1152588"/>
      </dsp:txXfrm>
    </dsp:sp>
    <dsp:sp modelId="{08171A84-3E3E-49C2-B531-07A97DAA5144}">
      <dsp:nvSpPr>
        <dsp:cNvPr id="0" name=""/>
        <dsp:cNvSpPr/>
      </dsp:nvSpPr>
      <dsp:spPr>
        <a:xfrm>
          <a:off x="2811712" y="3193789"/>
          <a:ext cx="1920981" cy="115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0" tIns="98806" rIns="94130" bIns="98806" numCol="1" spcCol="1270" anchor="ctr" anchorCtr="0">
          <a:noAutofit/>
        </a:bodyPr>
        <a:lstStyle/>
        <a:p>
          <a:pPr marL="0" lvl="0" indent="0" algn="ctr" defTabSz="533400">
            <a:lnSpc>
              <a:spcPct val="90000"/>
            </a:lnSpc>
            <a:spcBef>
              <a:spcPct val="0"/>
            </a:spcBef>
            <a:spcAft>
              <a:spcPct val="35000"/>
            </a:spcAft>
            <a:buNone/>
          </a:pPr>
          <a:r>
            <a:rPr lang="en-US" sz="1200" kern="1200" dirty="0"/>
            <a:t>5. Debrief after the crisis with the student, support staff, and the class if necessary. Adjust the crisis plan based on what happened.</a:t>
          </a:r>
        </a:p>
      </dsp:txBody>
      <dsp:txXfrm>
        <a:off x="2811712" y="3193789"/>
        <a:ext cx="1920981" cy="11525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97116-FDDF-4591-A692-B252036D7C39}">
      <dsp:nvSpPr>
        <dsp:cNvPr id="0" name=""/>
        <dsp:cNvSpPr/>
      </dsp:nvSpPr>
      <dsp:spPr>
        <a:xfrm>
          <a:off x="0" y="1981"/>
          <a:ext cx="69309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ED34D-DB2B-4DCD-9E39-1F09AD15E5E8}">
      <dsp:nvSpPr>
        <dsp:cNvPr id="0" name=""/>
        <dsp:cNvSpPr/>
      </dsp:nvSpPr>
      <dsp:spPr>
        <a:xfrm>
          <a:off x="0" y="1981"/>
          <a:ext cx="6930900" cy="405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Teachers cannot predict every situation, but they can hold on to key principles that reduce conflict in almost every case.</a:t>
          </a:r>
        </a:p>
        <a:p>
          <a:pPr marL="0" lvl="0" indent="0" algn="l" defTabSz="1066800">
            <a:lnSpc>
              <a:spcPct val="90000"/>
            </a:lnSpc>
            <a:spcBef>
              <a:spcPct val="0"/>
            </a:spcBef>
            <a:spcAft>
              <a:spcPct val="35000"/>
            </a:spcAft>
            <a:buNone/>
          </a:pPr>
          <a:r>
            <a:rPr lang="en-US" sz="2000" kern="1200" dirty="0"/>
            <a:t>Do not take defiance personally. The behavior reflects the disorder, not a personal attack on the teacher.</a:t>
          </a:r>
        </a:p>
        <a:p>
          <a:pPr marL="0" lvl="0" indent="0" algn="l" defTabSz="1066800">
            <a:lnSpc>
              <a:spcPct val="90000"/>
            </a:lnSpc>
            <a:spcBef>
              <a:spcPct val="0"/>
            </a:spcBef>
            <a:spcAft>
              <a:spcPct val="35000"/>
            </a:spcAft>
            <a:buNone/>
          </a:pPr>
          <a:r>
            <a:rPr lang="en-US" sz="2000" kern="1200" dirty="0"/>
            <a:t> • Use short and simple directions. Long explanations often fuel arguments. </a:t>
          </a:r>
        </a:p>
        <a:p>
          <a:pPr marL="0" lvl="0" indent="0" algn="l" defTabSz="1066800">
            <a:lnSpc>
              <a:spcPct val="90000"/>
            </a:lnSpc>
            <a:spcBef>
              <a:spcPct val="0"/>
            </a:spcBef>
            <a:spcAft>
              <a:spcPct val="35000"/>
            </a:spcAft>
            <a:buNone/>
          </a:pPr>
          <a:r>
            <a:rPr lang="en-US" sz="2000" kern="1200" dirty="0"/>
            <a:t>• Give structured choices. Limited options help the student feel in control without undermining authority. </a:t>
          </a:r>
        </a:p>
        <a:p>
          <a:pPr marL="0" lvl="0" indent="0" algn="l" defTabSz="1066800">
            <a:lnSpc>
              <a:spcPct val="90000"/>
            </a:lnSpc>
            <a:spcBef>
              <a:spcPct val="0"/>
            </a:spcBef>
            <a:spcAft>
              <a:spcPct val="35000"/>
            </a:spcAft>
            <a:buNone/>
          </a:pPr>
          <a:r>
            <a:rPr lang="en-US" sz="2000" kern="1200" dirty="0"/>
            <a:t>• Delay consequences until calm. Disciplinary measures are more effective when delivered once the student is regulated. </a:t>
          </a:r>
        </a:p>
        <a:p>
          <a:pPr marL="0" lvl="0" indent="0" algn="l" defTabSz="1066800">
            <a:lnSpc>
              <a:spcPct val="90000"/>
            </a:lnSpc>
            <a:spcBef>
              <a:spcPct val="0"/>
            </a:spcBef>
            <a:spcAft>
              <a:spcPct val="35000"/>
            </a:spcAft>
            <a:buNone/>
          </a:pPr>
          <a:r>
            <a:rPr lang="en-US" sz="2000" kern="1200" dirty="0"/>
            <a:t>• Stay relational. Even during conflict, maintain respect to preserve trust.</a:t>
          </a:r>
        </a:p>
        <a:p>
          <a:pPr marL="0" lvl="0" indent="0" algn="l" defTabSz="1066800">
            <a:lnSpc>
              <a:spcPct val="90000"/>
            </a:lnSpc>
            <a:spcBef>
              <a:spcPct val="0"/>
            </a:spcBef>
            <a:spcAft>
              <a:spcPct val="35000"/>
            </a:spcAft>
            <a:buNone/>
          </a:pPr>
          <a:endParaRPr lang="en-US" sz="1700" kern="1200" dirty="0"/>
        </a:p>
      </dsp:txBody>
      <dsp:txXfrm>
        <a:off x="0" y="1981"/>
        <a:ext cx="6930900" cy="4054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2972C-D8AE-4184-B555-D11C859558FC}">
      <dsp:nvSpPr>
        <dsp:cNvPr id="0" name=""/>
        <dsp:cNvSpPr/>
      </dsp:nvSpPr>
      <dsp:spPr>
        <a:xfrm>
          <a:off x="0" y="2022"/>
          <a:ext cx="6172199" cy="102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C121A-4D51-4E80-BE3B-721BC8A5DECE}">
      <dsp:nvSpPr>
        <dsp:cNvPr id="0" name=""/>
        <dsp:cNvSpPr/>
      </dsp:nvSpPr>
      <dsp:spPr>
        <a:xfrm>
          <a:off x="310115" y="232687"/>
          <a:ext cx="563846" cy="563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04CA4-D66A-41EF-9459-688F2E828B15}">
      <dsp:nvSpPr>
        <dsp:cNvPr id="0" name=""/>
        <dsp:cNvSpPr/>
      </dsp:nvSpPr>
      <dsp:spPr>
        <a:xfrm>
          <a:off x="1184076" y="2022"/>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622300">
            <a:lnSpc>
              <a:spcPct val="100000"/>
            </a:lnSpc>
            <a:spcBef>
              <a:spcPct val="0"/>
            </a:spcBef>
            <a:spcAft>
              <a:spcPct val="35000"/>
            </a:spcAft>
            <a:buNone/>
          </a:pPr>
          <a:r>
            <a:rPr lang="en-US" sz="1400" kern="1200"/>
            <a:t>According to the DSM-5, a diagnosis of ODD requires that the child exhibit frequent behaviors in three main categories: </a:t>
          </a:r>
        </a:p>
      </dsp:txBody>
      <dsp:txXfrm>
        <a:off x="1184076" y="2022"/>
        <a:ext cx="4988123" cy="1025174"/>
      </dsp:txXfrm>
    </dsp:sp>
    <dsp:sp modelId="{3818D2C4-ADC9-4B18-8C5E-C28C1EB330D3}">
      <dsp:nvSpPr>
        <dsp:cNvPr id="0" name=""/>
        <dsp:cNvSpPr/>
      </dsp:nvSpPr>
      <dsp:spPr>
        <a:xfrm>
          <a:off x="0" y="1283491"/>
          <a:ext cx="6172199" cy="102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D5160-6B39-42C8-827C-6BF9EDE54E74}">
      <dsp:nvSpPr>
        <dsp:cNvPr id="0" name=""/>
        <dsp:cNvSpPr/>
      </dsp:nvSpPr>
      <dsp:spPr>
        <a:xfrm>
          <a:off x="310115" y="1514155"/>
          <a:ext cx="563846" cy="563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3A0B0-126A-465C-A21A-47BE462CFDD7}">
      <dsp:nvSpPr>
        <dsp:cNvPr id="0" name=""/>
        <dsp:cNvSpPr/>
      </dsp:nvSpPr>
      <dsp:spPr>
        <a:xfrm>
          <a:off x="1184076" y="1283491"/>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622300">
            <a:lnSpc>
              <a:spcPct val="100000"/>
            </a:lnSpc>
            <a:spcBef>
              <a:spcPct val="0"/>
            </a:spcBef>
            <a:spcAft>
              <a:spcPct val="35000"/>
            </a:spcAft>
            <a:buNone/>
          </a:pPr>
          <a:r>
            <a:rPr lang="en-US" sz="1400" kern="1200"/>
            <a:t>• Angry and irritable mood: losing temper easily, often touchy or easily annoyed, frequently angry and resentful. </a:t>
          </a:r>
        </a:p>
      </dsp:txBody>
      <dsp:txXfrm>
        <a:off x="1184076" y="1283491"/>
        <a:ext cx="4988123" cy="1025174"/>
      </dsp:txXfrm>
    </dsp:sp>
    <dsp:sp modelId="{24D2C7EB-EE8F-44C1-8E22-1D4F0F40573E}">
      <dsp:nvSpPr>
        <dsp:cNvPr id="0" name=""/>
        <dsp:cNvSpPr/>
      </dsp:nvSpPr>
      <dsp:spPr>
        <a:xfrm>
          <a:off x="0" y="2564959"/>
          <a:ext cx="6172199" cy="102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F9F78-9CA4-4013-8244-D272881DA45C}">
      <dsp:nvSpPr>
        <dsp:cNvPr id="0" name=""/>
        <dsp:cNvSpPr/>
      </dsp:nvSpPr>
      <dsp:spPr>
        <a:xfrm>
          <a:off x="310115" y="2795623"/>
          <a:ext cx="563846" cy="5638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33489-899C-47DF-B17A-E3041C1DD880}">
      <dsp:nvSpPr>
        <dsp:cNvPr id="0" name=""/>
        <dsp:cNvSpPr/>
      </dsp:nvSpPr>
      <dsp:spPr>
        <a:xfrm>
          <a:off x="1184076" y="2564959"/>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622300">
            <a:lnSpc>
              <a:spcPct val="100000"/>
            </a:lnSpc>
            <a:spcBef>
              <a:spcPct val="0"/>
            </a:spcBef>
            <a:spcAft>
              <a:spcPct val="35000"/>
            </a:spcAft>
            <a:buNone/>
          </a:pPr>
          <a:r>
            <a:rPr lang="en-US" sz="1400" kern="1200" dirty="0"/>
            <a:t>• Argumentative and defiant behavior, often argues with adults, actively refuses to comply with rules or requests, deliberately annoys others, blames others for mistakes or misbehavior. </a:t>
          </a:r>
        </a:p>
      </dsp:txBody>
      <dsp:txXfrm>
        <a:off x="1184076" y="2564959"/>
        <a:ext cx="4988123" cy="1025174"/>
      </dsp:txXfrm>
    </dsp:sp>
    <dsp:sp modelId="{C57455C0-E722-4F9F-BBF9-3634533214E1}">
      <dsp:nvSpPr>
        <dsp:cNvPr id="0" name=""/>
        <dsp:cNvSpPr/>
      </dsp:nvSpPr>
      <dsp:spPr>
        <a:xfrm>
          <a:off x="0" y="3846427"/>
          <a:ext cx="6172199" cy="1025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9BE04-D361-4897-B2D9-5BB4DAFBC870}">
      <dsp:nvSpPr>
        <dsp:cNvPr id="0" name=""/>
        <dsp:cNvSpPr/>
      </dsp:nvSpPr>
      <dsp:spPr>
        <a:xfrm>
          <a:off x="310115" y="4077091"/>
          <a:ext cx="563846" cy="563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64E3C-CD43-4EBB-881B-D7F2A8DD55A2}">
      <dsp:nvSpPr>
        <dsp:cNvPr id="0" name=""/>
        <dsp:cNvSpPr/>
      </dsp:nvSpPr>
      <dsp:spPr>
        <a:xfrm>
          <a:off x="1184076" y="3846427"/>
          <a:ext cx="4988123" cy="102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98" tIns="108498" rIns="108498" bIns="108498" numCol="1" spcCol="1270" anchor="ctr" anchorCtr="0">
          <a:noAutofit/>
        </a:bodyPr>
        <a:lstStyle/>
        <a:p>
          <a:pPr marL="0" lvl="0" indent="0" algn="l" defTabSz="622300">
            <a:lnSpc>
              <a:spcPct val="100000"/>
            </a:lnSpc>
            <a:spcBef>
              <a:spcPct val="0"/>
            </a:spcBef>
            <a:spcAft>
              <a:spcPct val="35000"/>
            </a:spcAft>
            <a:buNone/>
          </a:pPr>
          <a:r>
            <a:rPr lang="en-US" sz="1400" kern="1200" dirty="0"/>
            <a:t>• Vindictiveness: spiteful or vindictive behavior that occurs at least twice within six months. </a:t>
          </a:r>
        </a:p>
      </dsp:txBody>
      <dsp:txXfrm>
        <a:off x="1184076" y="3846427"/>
        <a:ext cx="4988123" cy="10251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07539-DFB4-4BB3-9224-918843A420EC}">
      <dsp:nvSpPr>
        <dsp:cNvPr id="0" name=""/>
        <dsp:cNvSpPr/>
      </dsp:nvSpPr>
      <dsp:spPr>
        <a:xfrm>
          <a:off x="0" y="820218"/>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Explicit calming techniques</a:t>
          </a:r>
        </a:p>
      </dsp:txBody>
      <dsp:txXfrm>
        <a:off x="0" y="820218"/>
        <a:ext cx="3414946" cy="2048967"/>
      </dsp:txXfrm>
    </dsp:sp>
    <dsp:sp modelId="{1FDB7854-4054-401F-A7CB-56712CECBEE6}">
      <dsp:nvSpPr>
        <dsp:cNvPr id="0" name=""/>
        <dsp:cNvSpPr/>
      </dsp:nvSpPr>
      <dsp:spPr>
        <a:xfrm>
          <a:off x="3756441" y="820218"/>
          <a:ext cx="3414946" cy="20489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Model self-regulation</a:t>
          </a:r>
        </a:p>
      </dsp:txBody>
      <dsp:txXfrm>
        <a:off x="3756441" y="820218"/>
        <a:ext cx="3414946" cy="2048967"/>
      </dsp:txXfrm>
    </dsp:sp>
    <dsp:sp modelId="{5220A01D-384B-473B-80DF-F0067B3D3F41}">
      <dsp:nvSpPr>
        <dsp:cNvPr id="0" name=""/>
        <dsp:cNvSpPr/>
      </dsp:nvSpPr>
      <dsp:spPr>
        <a:xfrm>
          <a:off x="7512882" y="820218"/>
          <a:ext cx="3414946" cy="20489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Provide calm corner</a:t>
          </a:r>
        </a:p>
      </dsp:txBody>
      <dsp:txXfrm>
        <a:off x="7512882" y="820218"/>
        <a:ext cx="3414946" cy="20489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F375-525A-4F83-9068-B27C555B8C08}">
      <dsp:nvSpPr>
        <dsp:cNvPr id="0" name=""/>
        <dsp:cNvSpPr/>
      </dsp:nvSpPr>
      <dsp:spPr>
        <a:xfrm>
          <a:off x="718664" y="2022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35131-1A6E-4F93-8464-969D6E7B4DFD}">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A738A9-B93A-44D6-AE74-B19E8AE078D2}">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Teach 'I' statements</a:t>
          </a:r>
        </a:p>
      </dsp:txBody>
      <dsp:txXfrm>
        <a:off x="93445" y="2767202"/>
        <a:ext cx="3206250" cy="720000"/>
      </dsp:txXfrm>
    </dsp:sp>
    <dsp:sp modelId="{7D7EF717-A637-4272-B6C8-AD6BBAE2E901}">
      <dsp:nvSpPr>
        <dsp:cNvPr id="0" name=""/>
        <dsp:cNvSpPr/>
      </dsp:nvSpPr>
      <dsp:spPr>
        <a:xfrm>
          <a:off x="4486008" y="2022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5EEA4-B986-4E59-8A12-3CD597493730}">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919908-F5B2-44F0-963C-FFCAFA36CE0F}">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Guided role-plays</a:t>
          </a:r>
        </a:p>
      </dsp:txBody>
      <dsp:txXfrm>
        <a:off x="3860789" y="2767202"/>
        <a:ext cx="3206250" cy="720000"/>
      </dsp:txXfrm>
    </dsp:sp>
    <dsp:sp modelId="{A7C6B7EA-5A8D-4213-85F8-604FE86512AD}">
      <dsp:nvSpPr>
        <dsp:cNvPr id="0" name=""/>
        <dsp:cNvSpPr/>
      </dsp:nvSpPr>
      <dsp:spPr>
        <a:xfrm>
          <a:off x="8253352" y="2022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89D67-B3ED-4F1C-B95B-10A076B0C0C3}">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F324A0-60B7-42B7-850A-439438D876A2}">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Use peers strategically</a:t>
          </a:r>
        </a:p>
      </dsp:txBody>
      <dsp:txXfrm>
        <a:off x="7628133" y="2767202"/>
        <a:ext cx="3206250" cy="720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607A9-E105-41A8-B283-8F594531EB29}">
      <dsp:nvSpPr>
        <dsp:cNvPr id="0" name=""/>
        <dsp:cNvSpPr/>
      </dsp:nvSpPr>
      <dsp:spPr>
        <a:xfrm>
          <a:off x="718664"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8491E-DE02-44C8-ACCA-55691752B63B}">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A9D0D4-A2A0-475F-A2CD-0C3B17C1CDAD}">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Feelings check-in</a:t>
          </a:r>
        </a:p>
      </dsp:txBody>
      <dsp:txXfrm>
        <a:off x="93445" y="2767202"/>
        <a:ext cx="3206250" cy="720000"/>
      </dsp:txXfrm>
    </dsp:sp>
    <dsp:sp modelId="{B3F841AB-7116-4C1E-9D4D-B11C6026D26B}">
      <dsp:nvSpPr>
        <dsp:cNvPr id="0" name=""/>
        <dsp:cNvSpPr/>
      </dsp:nvSpPr>
      <dsp:spPr>
        <a:xfrm>
          <a:off x="4486008"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1AA0B-7D1D-423F-A9E3-CF371148E4F1}">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96305D-AD4A-44F7-B74F-E5CFD16C4F36}">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Movement breaks</a:t>
          </a:r>
        </a:p>
      </dsp:txBody>
      <dsp:txXfrm>
        <a:off x="3860789" y="2767202"/>
        <a:ext cx="3206250" cy="720000"/>
      </dsp:txXfrm>
    </dsp:sp>
    <dsp:sp modelId="{D2F66175-CBA5-40F4-8F8D-5C42C5BDC22A}">
      <dsp:nvSpPr>
        <dsp:cNvPr id="0" name=""/>
        <dsp:cNvSpPr/>
      </dsp:nvSpPr>
      <dsp:spPr>
        <a:xfrm>
          <a:off x="8253352"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24DFF-F696-4F93-8416-26C58FDF0E87}">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65C5F3-FCC1-4EEB-836F-0EB3B91E5B42}">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Problem-solving steps</a:t>
          </a:r>
        </a:p>
      </dsp:txBody>
      <dsp:txXfrm>
        <a:off x="7628133" y="2767202"/>
        <a:ext cx="3206250" cy="720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A039B-3411-4BFB-BAD0-F28330CE01B2}">
      <dsp:nvSpPr>
        <dsp:cNvPr id="0" name=""/>
        <dsp:cNvSpPr/>
      </dsp:nvSpPr>
      <dsp:spPr>
        <a:xfrm>
          <a:off x="718664"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502BF-9A04-417A-86A8-7442A7CC7EC8}">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173DB3-BC29-45E1-B649-BC4BE4514FBA}">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Assign structured roles</a:t>
          </a:r>
        </a:p>
      </dsp:txBody>
      <dsp:txXfrm>
        <a:off x="93445" y="2767202"/>
        <a:ext cx="3206250" cy="720000"/>
      </dsp:txXfrm>
    </dsp:sp>
    <dsp:sp modelId="{7FE8B9DD-13B0-4B06-9383-99B499242F0A}">
      <dsp:nvSpPr>
        <dsp:cNvPr id="0" name=""/>
        <dsp:cNvSpPr/>
      </dsp:nvSpPr>
      <dsp:spPr>
        <a:xfrm>
          <a:off x="4486008"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DB6E23-421B-4A7D-B5DB-D316B066E252}">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8857EE-A0BF-4CBB-ACDA-F1DBE9ADDE54}">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Strategic peer pairing</a:t>
          </a:r>
        </a:p>
      </dsp:txBody>
      <dsp:txXfrm>
        <a:off x="3860789" y="2767202"/>
        <a:ext cx="3206250" cy="720000"/>
      </dsp:txXfrm>
    </dsp:sp>
    <dsp:sp modelId="{B69C3150-9D7F-4BDE-9BEB-9B54513E0155}">
      <dsp:nvSpPr>
        <dsp:cNvPr id="0" name=""/>
        <dsp:cNvSpPr/>
      </dsp:nvSpPr>
      <dsp:spPr>
        <a:xfrm>
          <a:off x="8253352" y="2022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8DF85-3881-4AA4-8975-66EFF128CE2E}">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6747BE-84BD-4423-B134-1B025A4E23FB}">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Cooperative learning activities</a:t>
          </a:r>
        </a:p>
      </dsp:txBody>
      <dsp:txXfrm>
        <a:off x="7628133" y="2767202"/>
        <a:ext cx="3206250" cy="720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D88D2-655C-4B8C-AE4C-2820F61D63A3}">
      <dsp:nvSpPr>
        <dsp:cNvPr id="0" name=""/>
        <dsp:cNvSpPr/>
      </dsp:nvSpPr>
      <dsp:spPr>
        <a:xfrm>
          <a:off x="3367512" y="0"/>
          <a:ext cx="4192805" cy="419280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26F0B-DE25-4E86-966A-69F8456E205D}">
      <dsp:nvSpPr>
        <dsp:cNvPr id="0" name=""/>
        <dsp:cNvSpPr/>
      </dsp:nvSpPr>
      <dsp:spPr>
        <a:xfrm>
          <a:off x="3765828" y="398316"/>
          <a:ext cx="1635193" cy="16351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Effective parent communication</a:t>
          </a:r>
        </a:p>
      </dsp:txBody>
      <dsp:txXfrm>
        <a:off x="3845652" y="478140"/>
        <a:ext cx="1475545" cy="1475545"/>
      </dsp:txXfrm>
    </dsp:sp>
    <dsp:sp modelId="{FB4EF620-208D-4BD5-AC32-AC5B9B093208}">
      <dsp:nvSpPr>
        <dsp:cNvPr id="0" name=""/>
        <dsp:cNvSpPr/>
      </dsp:nvSpPr>
      <dsp:spPr>
        <a:xfrm>
          <a:off x="5526806" y="398316"/>
          <a:ext cx="1635193" cy="16351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Multidisciplinary teamwork</a:t>
          </a:r>
        </a:p>
      </dsp:txBody>
      <dsp:txXfrm>
        <a:off x="5606630" y="478140"/>
        <a:ext cx="1475545" cy="1475545"/>
      </dsp:txXfrm>
    </dsp:sp>
    <dsp:sp modelId="{D453A106-249E-4E67-A2B3-7E8B06A9C743}">
      <dsp:nvSpPr>
        <dsp:cNvPr id="0" name=""/>
        <dsp:cNvSpPr/>
      </dsp:nvSpPr>
      <dsp:spPr>
        <a:xfrm>
          <a:off x="3765828" y="2159294"/>
          <a:ext cx="1635193" cy="16351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Behavior contracts &amp; tracking sheets</a:t>
          </a:r>
        </a:p>
      </dsp:txBody>
      <dsp:txXfrm>
        <a:off x="3845652" y="2239118"/>
        <a:ext cx="1475545" cy="1475545"/>
      </dsp:txXfrm>
    </dsp:sp>
    <dsp:sp modelId="{323083BD-6E72-426C-A2F0-649A0C0C3874}">
      <dsp:nvSpPr>
        <dsp:cNvPr id="0" name=""/>
        <dsp:cNvSpPr/>
      </dsp:nvSpPr>
      <dsp:spPr>
        <a:xfrm>
          <a:off x="5526806" y="2159294"/>
          <a:ext cx="1635193" cy="16351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Reflection sheets for students</a:t>
          </a:r>
        </a:p>
      </dsp:txBody>
      <dsp:txXfrm>
        <a:off x="5606630" y="2239118"/>
        <a:ext cx="1475545" cy="1475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6FC0A-67C9-4059-B770-5B2A4F3EEE79}">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Refusal to follow directions</a:t>
          </a:r>
        </a:p>
      </dsp:txBody>
      <dsp:txXfrm>
        <a:off x="0" y="39687"/>
        <a:ext cx="3286125" cy="1971675"/>
      </dsp:txXfrm>
    </dsp:sp>
    <dsp:sp modelId="{5A858E33-786C-4393-8EE4-14E3A733E1BB}">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Defies rules</a:t>
          </a:r>
        </a:p>
      </dsp:txBody>
      <dsp:txXfrm>
        <a:off x="3614737" y="39687"/>
        <a:ext cx="3286125" cy="1971675"/>
      </dsp:txXfrm>
    </dsp:sp>
    <dsp:sp modelId="{2479D88E-4B5B-4BB6-8B46-881BC01EA629}">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Arguing with teachers</a:t>
          </a:r>
        </a:p>
      </dsp:txBody>
      <dsp:txXfrm>
        <a:off x="7229475" y="39687"/>
        <a:ext cx="3286125" cy="1971675"/>
      </dsp:txXfrm>
    </dsp:sp>
    <dsp:sp modelId="{30D7C6E6-D75E-4181-95DE-8544C0C901B7}">
      <dsp:nvSpPr>
        <dsp:cNvPr id="0" name=""/>
        <dsp:cNvSpPr/>
      </dsp:nvSpPr>
      <dsp:spPr>
        <a:xfrm>
          <a:off x="0"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Disrupting lessons</a:t>
          </a:r>
        </a:p>
      </dsp:txBody>
      <dsp:txXfrm>
        <a:off x="0" y="2339975"/>
        <a:ext cx="3286125" cy="1971675"/>
      </dsp:txXfrm>
    </dsp:sp>
    <dsp:sp modelId="{ADB51A1B-24E8-4FAC-8185-E9D08C6F4E82}">
      <dsp:nvSpPr>
        <dsp:cNvPr id="0" name=""/>
        <dsp:cNvSpPr/>
      </dsp:nvSpPr>
      <dsp:spPr>
        <a:xfrm>
          <a:off x="3614737"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Provoking peers</a:t>
          </a:r>
        </a:p>
      </dsp:txBody>
      <dsp:txXfrm>
        <a:off x="3614737" y="2339975"/>
        <a:ext cx="3286125" cy="1971675"/>
      </dsp:txXfrm>
    </dsp:sp>
    <dsp:sp modelId="{68930FD8-B0BB-4D6A-8BCF-44CB4B33D79A}">
      <dsp:nvSpPr>
        <dsp:cNvPr id="0" name=""/>
        <dsp:cNvSpPr/>
      </dsp:nvSpPr>
      <dsp:spPr>
        <a:xfrm>
          <a:off x="7229475"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Uncooperative on purpose</a:t>
          </a: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EE38-F03E-4B5A-ACA4-73072DAD3E22}">
      <dsp:nvSpPr>
        <dsp:cNvPr id="0" name=""/>
        <dsp:cNvSpPr/>
      </dsp:nvSpPr>
      <dsp:spPr>
        <a:xfrm>
          <a:off x="68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5FFF8-107A-4790-8F7A-D1A11D2F232D}">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7DBB5D-9B41-4FDA-B9AC-954E4DDA5D5A}">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Transitions</a:t>
          </a:r>
        </a:p>
      </dsp:txBody>
      <dsp:txXfrm>
        <a:off x="333914" y="2456402"/>
        <a:ext cx="1800000" cy="720000"/>
      </dsp:txXfrm>
    </dsp:sp>
    <dsp:sp modelId="{D5DDB502-D09C-4AD4-9BE0-6A8454F09E63}">
      <dsp:nvSpPr>
        <dsp:cNvPr id="0" name=""/>
        <dsp:cNvSpPr/>
      </dsp:nvSpPr>
      <dsp:spPr>
        <a:xfrm>
          <a:off x="2799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129EC-7681-4307-9026-6FCB80D237DE}">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6FF59-5672-4143-8E23-35D35969D7D2}">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Unfair/overwhelming tasks</a:t>
          </a:r>
        </a:p>
      </dsp:txBody>
      <dsp:txXfrm>
        <a:off x="2448914" y="2456402"/>
        <a:ext cx="1800000" cy="720000"/>
      </dsp:txXfrm>
    </dsp:sp>
    <dsp:sp modelId="{67C4081E-87DE-445D-B68D-782E1720B82C}">
      <dsp:nvSpPr>
        <dsp:cNvPr id="0" name=""/>
        <dsp:cNvSpPr/>
      </dsp:nvSpPr>
      <dsp:spPr>
        <a:xfrm>
          <a:off x="491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D6F7F-9A48-40FD-8AF1-7A237A7F2FA3}">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288A1B-CED2-423C-A551-79ED39608388}">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Multiple-step instructions</a:t>
          </a:r>
        </a:p>
      </dsp:txBody>
      <dsp:txXfrm>
        <a:off x="4563914" y="2456402"/>
        <a:ext cx="1800000" cy="720000"/>
      </dsp:txXfrm>
    </dsp:sp>
    <dsp:sp modelId="{9C607963-10E0-4694-92EF-D877873EBA0D}">
      <dsp:nvSpPr>
        <dsp:cNvPr id="0" name=""/>
        <dsp:cNvSpPr/>
      </dsp:nvSpPr>
      <dsp:spPr>
        <a:xfrm>
          <a:off x="7029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E051C-63FB-4D65-8E7B-CAD9206D623A}">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82E534-B14E-476B-908B-ACC1F5F8B141}">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Strict discipline</a:t>
          </a:r>
        </a:p>
      </dsp:txBody>
      <dsp:txXfrm>
        <a:off x="6678914" y="2456402"/>
        <a:ext cx="1800000" cy="720000"/>
      </dsp:txXfrm>
    </dsp:sp>
    <dsp:sp modelId="{4B234EE4-326D-43FF-9594-A0943E29109D}">
      <dsp:nvSpPr>
        <dsp:cNvPr id="0" name=""/>
        <dsp:cNvSpPr/>
      </dsp:nvSpPr>
      <dsp:spPr>
        <a:xfrm>
          <a:off x="914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0DAF9-4DA9-4647-A776-860FFCAD1316}">
      <dsp:nvSpPr>
        <dsp:cNvPr id="0" name=""/>
        <dsp:cNvSpPr/>
      </dsp:nvSpPr>
      <dsp:spPr>
        <a:xfrm>
          <a:off x="9378914" y="12504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FA057D-DCEA-46EF-B572-68B0DF4885F6}">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Peer attention</a:t>
          </a:r>
        </a:p>
      </dsp:txBody>
      <dsp:txXfrm>
        <a:off x="8793914" y="2456402"/>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1DD38-71D2-48E6-9031-65E56F75F9A9}">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Myth: ODD caused by bad parenting/teaching</a:t>
          </a:r>
        </a:p>
      </dsp:txBody>
      <dsp:txXfrm>
        <a:off x="23773" y="23773"/>
        <a:ext cx="7797822" cy="764123"/>
      </dsp:txXfrm>
    </dsp:sp>
    <dsp:sp modelId="{40E4B144-6C54-4A15-A046-86FAE072B478}">
      <dsp:nvSpPr>
        <dsp:cNvPr id="0" name=""/>
        <dsp:cNvSpPr/>
      </dsp:nvSpPr>
      <dsp:spPr>
        <a:xfrm>
          <a:off x="732164" y="959245"/>
          <a:ext cx="8742263" cy="811669"/>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Reality: ODD is a clinical disorder</a:t>
          </a:r>
        </a:p>
      </dsp:txBody>
      <dsp:txXfrm>
        <a:off x="755937" y="983018"/>
        <a:ext cx="7434967" cy="764123"/>
      </dsp:txXfrm>
    </dsp:sp>
    <dsp:sp modelId="{24E02757-E7D4-48FD-BB03-88E464C3C45D}">
      <dsp:nvSpPr>
        <dsp:cNvPr id="0" name=""/>
        <dsp:cNvSpPr/>
      </dsp:nvSpPr>
      <dsp:spPr>
        <a:xfrm>
          <a:off x="1453401" y="1918490"/>
          <a:ext cx="8742263" cy="81166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Myth: Stricter rules fix ODD</a:t>
          </a:r>
        </a:p>
      </dsp:txBody>
      <dsp:txXfrm>
        <a:off x="1477174" y="1942263"/>
        <a:ext cx="7445895" cy="764123"/>
      </dsp:txXfrm>
    </dsp:sp>
    <dsp:sp modelId="{C5DD39BE-0EAF-4D8F-B918-BEC794FEDCCD}">
      <dsp:nvSpPr>
        <dsp:cNvPr id="0" name=""/>
        <dsp:cNvSpPr/>
      </dsp:nvSpPr>
      <dsp:spPr>
        <a:xfrm>
          <a:off x="2185565" y="2877735"/>
          <a:ext cx="8742263" cy="81166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Reality: Harshness increases defiance</a:t>
          </a:r>
        </a:p>
      </dsp:txBody>
      <dsp:txXfrm>
        <a:off x="2209338" y="2901508"/>
        <a:ext cx="7434967" cy="764123"/>
      </dsp:txXfrm>
    </dsp:sp>
    <dsp:sp modelId="{FD9863CB-9AC2-492B-A5CD-CDC6815C567D}">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33384" y="621664"/>
        <a:ext cx="290172" cy="397007"/>
      </dsp:txXfrm>
    </dsp:sp>
    <dsp:sp modelId="{C41BA4AA-2A5E-4AA2-AFF1-A45522780FF6}">
      <dsp:nvSpPr>
        <dsp:cNvPr id="0" name=""/>
        <dsp:cNvSpPr/>
      </dsp:nvSpPr>
      <dsp:spPr>
        <a:xfrm>
          <a:off x="8946842" y="1580910"/>
          <a:ext cx="527584" cy="527584"/>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65548" y="1580910"/>
        <a:ext cx="290172" cy="397007"/>
      </dsp:txXfrm>
    </dsp:sp>
    <dsp:sp modelId="{582DF465-2FA9-4696-B808-277F603A6677}">
      <dsp:nvSpPr>
        <dsp:cNvPr id="0" name=""/>
        <dsp:cNvSpPr/>
      </dsp:nvSpPr>
      <dsp:spPr>
        <a:xfrm>
          <a:off x="9668079" y="2540155"/>
          <a:ext cx="527584" cy="52758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86785" y="2540155"/>
        <a:ext cx="290172" cy="397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99ADC-FCB5-4F6F-A1C8-1D577C98FBC2}">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Daily positive greetings</a:t>
          </a:r>
        </a:p>
      </dsp:txBody>
      <dsp:txXfrm>
        <a:off x="930572" y="3032"/>
        <a:ext cx="2833338" cy="1700003"/>
      </dsp:txXfrm>
    </dsp:sp>
    <dsp:sp modelId="{0C3AEC80-A211-4C83-8230-0A2FAAC1B43C}">
      <dsp:nvSpPr>
        <dsp:cNvPr id="0" name=""/>
        <dsp:cNvSpPr/>
      </dsp:nvSpPr>
      <dsp:spPr>
        <a:xfrm>
          <a:off x="4047245" y="3032"/>
          <a:ext cx="2833338" cy="170000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Non-contingent attention</a:t>
          </a:r>
        </a:p>
      </dsp:txBody>
      <dsp:txXfrm>
        <a:off x="4047245" y="3032"/>
        <a:ext cx="2833338" cy="1700003"/>
      </dsp:txXfrm>
    </dsp:sp>
    <dsp:sp modelId="{D97AEE10-DF0B-4F4E-8834-44E318648BEA}">
      <dsp:nvSpPr>
        <dsp:cNvPr id="0" name=""/>
        <dsp:cNvSpPr/>
      </dsp:nvSpPr>
      <dsp:spPr>
        <a:xfrm>
          <a:off x="7163917" y="3032"/>
          <a:ext cx="2833338" cy="170000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Use student strengths</a:t>
          </a:r>
        </a:p>
      </dsp:txBody>
      <dsp:txXfrm>
        <a:off x="7163917" y="3032"/>
        <a:ext cx="2833338" cy="1700003"/>
      </dsp:txXfrm>
    </dsp:sp>
    <dsp:sp modelId="{C40D4C25-4FCC-492F-9B83-7F83FE8FBA6B}">
      <dsp:nvSpPr>
        <dsp:cNvPr id="0" name=""/>
        <dsp:cNvSpPr/>
      </dsp:nvSpPr>
      <dsp:spPr>
        <a:xfrm>
          <a:off x="4047245" y="1986369"/>
          <a:ext cx="2833338" cy="1700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a:t>Repair quickly after conflict</a:t>
          </a:r>
        </a:p>
      </dsp:txBody>
      <dsp:txXfrm>
        <a:off x="4047245" y="1986369"/>
        <a:ext cx="2833338" cy="1700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D2538-A3FE-4A1C-9B9E-1353B304C549}">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90669-C785-4E5C-A7AA-4A53B8E815AD}">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Classroom Example</a:t>
          </a:r>
          <a:endParaRPr lang="en-US" sz="2300" kern="1200"/>
        </a:p>
      </dsp:txBody>
      <dsp:txXfrm>
        <a:off x="608661" y="692298"/>
        <a:ext cx="4508047" cy="2799040"/>
      </dsp:txXfrm>
    </dsp:sp>
    <dsp:sp modelId="{E32845F5-09D8-41F6-8A04-0D44CA250DC0}">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4D901-0EEB-4222-92AE-0022E5E7F4FF}">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 teacher notices that a student with ODD enjoys drawing. Instead of focusing only on academic refusal, the teacher invites the student to create visual vocabulary cards for the class. By valuing the student’s talent, the teacher lowers resistance and increases cooperation. </a:t>
          </a:r>
        </a:p>
      </dsp:txBody>
      <dsp:txXfrm>
        <a:off x="6331365" y="692298"/>
        <a:ext cx="4508047" cy="2799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76915-F1BC-4E47-8EA8-031A568A1EEB}">
      <dsp:nvSpPr>
        <dsp:cNvPr id="0" name=""/>
        <dsp:cNvSpPr/>
      </dsp:nvSpPr>
      <dsp:spPr>
        <a:xfrm>
          <a:off x="9604" y="134483"/>
          <a:ext cx="2870689" cy="34204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Unpredictability fuels defiance. Students with ODD often thrive on testing boundaries, but they feel less need to push back when the environment is consistent and clear. Predictability reduces anxiety, limits opportunities for arguments, and helps students know exactly what is expected.</a:t>
          </a:r>
        </a:p>
      </dsp:txBody>
      <dsp:txXfrm>
        <a:off x="93684" y="218563"/>
        <a:ext cx="2702529" cy="3252277"/>
      </dsp:txXfrm>
    </dsp:sp>
    <dsp:sp modelId="{878066A8-DA25-44AD-B1E0-9F7628FBF41B}">
      <dsp:nvSpPr>
        <dsp:cNvPr id="0" name=""/>
        <dsp:cNvSpPr/>
      </dsp:nvSpPr>
      <dsp:spPr>
        <a:xfrm>
          <a:off x="3167362" y="1488737"/>
          <a:ext cx="608586" cy="7119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67362" y="1631123"/>
        <a:ext cx="426010" cy="427158"/>
      </dsp:txXfrm>
    </dsp:sp>
    <dsp:sp modelId="{7BD4AD90-3C11-4091-9244-9ED0C013E7F1}">
      <dsp:nvSpPr>
        <dsp:cNvPr id="0" name=""/>
        <dsp:cNvSpPr/>
      </dsp:nvSpPr>
      <dsp:spPr>
        <a:xfrm>
          <a:off x="4028569" y="134483"/>
          <a:ext cx="2870689" cy="342043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Strategies: </a:t>
          </a:r>
        </a:p>
        <a:p>
          <a:pPr marL="0" lvl="0" indent="0" algn="ctr" defTabSz="666750">
            <a:lnSpc>
              <a:spcPct val="90000"/>
            </a:lnSpc>
            <a:spcBef>
              <a:spcPct val="0"/>
            </a:spcBef>
            <a:spcAft>
              <a:spcPct val="35000"/>
            </a:spcAft>
            <a:buNone/>
          </a:pPr>
          <a:r>
            <a:rPr lang="en-US" sz="1500" kern="1200" dirty="0"/>
            <a:t>Visual Daily Schedule</a:t>
          </a:r>
        </a:p>
        <a:p>
          <a:pPr marL="0" lvl="0" indent="0" algn="ctr" defTabSz="666750">
            <a:lnSpc>
              <a:spcPct val="90000"/>
            </a:lnSpc>
            <a:spcBef>
              <a:spcPct val="0"/>
            </a:spcBef>
            <a:spcAft>
              <a:spcPct val="35000"/>
            </a:spcAft>
            <a:buNone/>
          </a:pPr>
          <a:r>
            <a:rPr lang="en-US" sz="1500" kern="1200" dirty="0"/>
            <a:t>Announce Transitions</a:t>
          </a:r>
        </a:p>
        <a:p>
          <a:pPr marL="0" lvl="0" indent="0" algn="ctr" defTabSz="666750">
            <a:lnSpc>
              <a:spcPct val="90000"/>
            </a:lnSpc>
            <a:spcBef>
              <a:spcPct val="0"/>
            </a:spcBef>
            <a:spcAft>
              <a:spcPct val="35000"/>
            </a:spcAft>
            <a:buNone/>
          </a:pPr>
          <a:r>
            <a:rPr lang="en-US" sz="1500" kern="1200" dirty="0"/>
            <a:t>Consistent Routines</a:t>
          </a:r>
        </a:p>
        <a:p>
          <a:pPr marL="0" lvl="0" indent="0" algn="ctr" defTabSz="666750">
            <a:lnSpc>
              <a:spcPct val="90000"/>
            </a:lnSpc>
            <a:spcBef>
              <a:spcPct val="0"/>
            </a:spcBef>
            <a:spcAft>
              <a:spcPct val="35000"/>
            </a:spcAft>
            <a:buNone/>
          </a:pPr>
          <a:r>
            <a:rPr lang="en-US" sz="1500" kern="1200" dirty="0"/>
            <a:t>Predictable consequences</a:t>
          </a:r>
        </a:p>
        <a:p>
          <a:pPr marL="0" lvl="0" indent="0" algn="ctr" defTabSz="666750">
            <a:lnSpc>
              <a:spcPct val="90000"/>
            </a:lnSpc>
            <a:spcBef>
              <a:spcPct val="0"/>
            </a:spcBef>
            <a:spcAft>
              <a:spcPct val="35000"/>
            </a:spcAft>
            <a:buNone/>
          </a:pPr>
          <a:r>
            <a:rPr lang="en-US" sz="1500" kern="1200" dirty="0"/>
            <a:t>S</a:t>
          </a:r>
        </a:p>
      </dsp:txBody>
      <dsp:txXfrm>
        <a:off x="4112649" y="218563"/>
        <a:ext cx="2702529" cy="3252277"/>
      </dsp:txXfrm>
    </dsp:sp>
    <dsp:sp modelId="{F7A18D0F-53DF-42AB-AF5B-9384E5F41C58}">
      <dsp:nvSpPr>
        <dsp:cNvPr id="0" name=""/>
        <dsp:cNvSpPr/>
      </dsp:nvSpPr>
      <dsp:spPr>
        <a:xfrm>
          <a:off x="7186328" y="1488737"/>
          <a:ext cx="608586" cy="711930"/>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186328" y="1631123"/>
        <a:ext cx="426010" cy="427158"/>
      </dsp:txXfrm>
    </dsp:sp>
    <dsp:sp modelId="{4DEFE175-E933-4C71-B029-62B2D12A098A}">
      <dsp:nvSpPr>
        <dsp:cNvPr id="0" name=""/>
        <dsp:cNvSpPr/>
      </dsp:nvSpPr>
      <dsp:spPr>
        <a:xfrm>
          <a:off x="8047535" y="134483"/>
          <a:ext cx="2870689" cy="342043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Classroom Example:</a:t>
          </a:r>
        </a:p>
        <a:p>
          <a:pPr marL="0" lvl="0" indent="0" algn="ctr" defTabSz="666750">
            <a:lnSpc>
              <a:spcPct val="90000"/>
            </a:lnSpc>
            <a:spcBef>
              <a:spcPct val="0"/>
            </a:spcBef>
            <a:spcAft>
              <a:spcPct val="35000"/>
            </a:spcAft>
            <a:buNone/>
          </a:pPr>
          <a:r>
            <a:rPr lang="en-US" sz="1500" kern="1200" dirty="0"/>
            <a:t>During math, the teacher writes the three steps of the activity on the board: </a:t>
          </a:r>
        </a:p>
        <a:p>
          <a:pPr marL="0" lvl="0" indent="0" algn="ctr" defTabSz="666750">
            <a:lnSpc>
              <a:spcPct val="90000"/>
            </a:lnSpc>
            <a:spcBef>
              <a:spcPct val="0"/>
            </a:spcBef>
            <a:spcAft>
              <a:spcPct val="35000"/>
            </a:spcAft>
            <a:buNone/>
          </a:pPr>
          <a:r>
            <a:rPr lang="en-US" sz="1500" kern="1200" dirty="0"/>
            <a:t>“1. Review, </a:t>
          </a:r>
        </a:p>
        <a:p>
          <a:pPr marL="0" lvl="0" indent="0" algn="ctr" defTabSz="666750">
            <a:lnSpc>
              <a:spcPct val="90000"/>
            </a:lnSpc>
            <a:spcBef>
              <a:spcPct val="0"/>
            </a:spcBef>
            <a:spcAft>
              <a:spcPct val="35000"/>
            </a:spcAft>
            <a:buNone/>
          </a:pPr>
          <a:r>
            <a:rPr lang="en-US" sz="1500" kern="1200" dirty="0"/>
            <a:t>2. Practice, </a:t>
          </a:r>
        </a:p>
        <a:p>
          <a:pPr marL="0" lvl="0" indent="0" algn="ctr" defTabSz="666750">
            <a:lnSpc>
              <a:spcPct val="90000"/>
            </a:lnSpc>
            <a:spcBef>
              <a:spcPct val="0"/>
            </a:spcBef>
            <a:spcAft>
              <a:spcPct val="35000"/>
            </a:spcAft>
            <a:buNone/>
          </a:pPr>
          <a:r>
            <a:rPr lang="en-US" sz="1500" kern="1200" dirty="0"/>
            <a:t>3. Share. </a:t>
          </a:r>
        </a:p>
        <a:p>
          <a:pPr marL="0" lvl="0" indent="0" algn="ctr" defTabSz="666750">
            <a:lnSpc>
              <a:spcPct val="90000"/>
            </a:lnSpc>
            <a:spcBef>
              <a:spcPct val="0"/>
            </a:spcBef>
            <a:spcAft>
              <a:spcPct val="35000"/>
            </a:spcAft>
            <a:buNone/>
          </a:pPr>
          <a:r>
            <a:rPr lang="en-US" sz="1500" kern="1200" dirty="0"/>
            <a:t>When a student begins to resist, the teacher calmly points to the board: “We are on step two now. You know what comes next.” This removes the opportunity for argument.</a:t>
          </a:r>
        </a:p>
      </dsp:txBody>
      <dsp:txXfrm>
        <a:off x="8131615" y="218563"/>
        <a:ext cx="2702529" cy="32522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0B1AF-5354-462F-91EF-0A5304F93D8B}">
      <dsp:nvSpPr>
        <dsp:cNvPr id="0" name=""/>
        <dsp:cNvSpPr/>
      </dsp:nvSpPr>
      <dsp:spPr>
        <a:xfrm>
          <a:off x="380489" y="0"/>
          <a:ext cx="5530735" cy="553073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B30CA-DA9F-473A-A9D3-83DFDA77EAAB}">
      <dsp:nvSpPr>
        <dsp:cNvPr id="0" name=""/>
        <dsp:cNvSpPr/>
      </dsp:nvSpPr>
      <dsp:spPr>
        <a:xfrm>
          <a:off x="905909" y="525419"/>
          <a:ext cx="2156986" cy="21569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Keep a behavior log</a:t>
          </a:r>
        </a:p>
      </dsp:txBody>
      <dsp:txXfrm>
        <a:off x="1011204" y="630714"/>
        <a:ext cx="1946396" cy="1946396"/>
      </dsp:txXfrm>
    </dsp:sp>
    <dsp:sp modelId="{99A17CF6-F4F2-489D-BA20-5C3586A187D5}">
      <dsp:nvSpPr>
        <dsp:cNvPr id="0" name=""/>
        <dsp:cNvSpPr/>
      </dsp:nvSpPr>
      <dsp:spPr>
        <a:xfrm>
          <a:off x="3228818" y="525419"/>
          <a:ext cx="2156986" cy="21569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Break down tasks</a:t>
          </a:r>
        </a:p>
      </dsp:txBody>
      <dsp:txXfrm>
        <a:off x="3334113" y="630714"/>
        <a:ext cx="1946396" cy="1946396"/>
      </dsp:txXfrm>
    </dsp:sp>
    <dsp:sp modelId="{EAAAE3FD-7254-4948-A11F-82F6ECB99136}">
      <dsp:nvSpPr>
        <dsp:cNvPr id="0" name=""/>
        <dsp:cNvSpPr/>
      </dsp:nvSpPr>
      <dsp:spPr>
        <a:xfrm>
          <a:off x="905909" y="2848328"/>
          <a:ext cx="2156986" cy="21569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Proactive breaks</a:t>
          </a:r>
        </a:p>
      </dsp:txBody>
      <dsp:txXfrm>
        <a:off x="1011204" y="2953623"/>
        <a:ext cx="1946396" cy="1946396"/>
      </dsp:txXfrm>
    </dsp:sp>
    <dsp:sp modelId="{72569B9E-50F9-4F07-82B0-6F57BA5A89DF}">
      <dsp:nvSpPr>
        <dsp:cNvPr id="0" name=""/>
        <dsp:cNvSpPr/>
      </dsp:nvSpPr>
      <dsp:spPr>
        <a:xfrm>
          <a:off x="3228818" y="2848328"/>
          <a:ext cx="2156986" cy="21569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Adjust sensory needs</a:t>
          </a:r>
        </a:p>
      </dsp:txBody>
      <dsp:txXfrm>
        <a:off x="3334113" y="2953623"/>
        <a:ext cx="1946396" cy="19463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DFEDC-2D46-45DA-8282-F515C2F6D8ED}" type="datetimeFigureOut">
              <a:rPr lang="en-US" smtClean="0"/>
              <a:t>2/15/2026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465B-ADEE-4E56-A84E-CAAC29ED353C}" type="slidenum">
              <a:rPr lang="en-US" smtClean="0"/>
              <a:t>‹#›</a:t>
            </a:fld>
            <a:endParaRPr lang="en-US"/>
          </a:p>
        </p:txBody>
      </p:sp>
    </p:spTree>
    <p:extLst>
      <p:ext uri="{BB962C8B-B14F-4D97-AF65-F5344CB8AC3E}">
        <p14:creationId xmlns:p14="http://schemas.microsoft.com/office/powerpoint/2010/main" val="129740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Emphasize connection between topic to one or more of the goal areas on the USD 475 Strategic Plan. This is vital for alignment and focus as our district continues accreditation.</a:t>
            </a:r>
          </a:p>
        </p:txBody>
      </p:sp>
      <p:sp>
        <p:nvSpPr>
          <p:cNvPr id="4" name="Slide Number Placeholder 3"/>
          <p:cNvSpPr>
            <a:spLocks noGrp="1"/>
          </p:cNvSpPr>
          <p:nvPr>
            <p:ph type="sldNum" sz="quarter" idx="5"/>
          </p:nvPr>
        </p:nvSpPr>
        <p:spPr/>
        <p:txBody>
          <a:bodyPr/>
          <a:lstStyle/>
          <a:p>
            <a:fld id="{2B792DE8-347A-4976-95DA-051841B7A964}" type="slidenum">
              <a:t>2</a:t>
            </a:fld>
            <a:endParaRPr lang="en-US"/>
          </a:p>
        </p:txBody>
      </p:sp>
    </p:spTree>
    <p:extLst>
      <p:ext uri="{BB962C8B-B14F-4D97-AF65-F5344CB8AC3E}">
        <p14:creationId xmlns:p14="http://schemas.microsoft.com/office/powerpoint/2010/main" val="382291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Show how to anticipate triggers through behavior logs, proactive breaks, and sensory adjustments.</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Walk through the step-by-step strategy for refusal. Provide sample scripts teachers can practice.</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Review strategies for handling yelling or insults. Stress that acknowledging emotion—not insult—can de-escalate conflict.</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Discuss approaches when a student disrupts or creates safety risks. Prioritize protecting the class while de-escalating.</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24468-3F85-A656-13EE-7BAC2B448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33720-37AD-1839-4A45-29EB920954F4}"/>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AF6C7BA-0BD5-E06B-D8EF-8440146A6B78}"/>
              </a:ext>
            </a:extLst>
          </p:cNvPr>
          <p:cNvSpPr>
            <a:spLocks noGrp="1"/>
          </p:cNvSpPr>
          <p:nvPr>
            <p:ph type="body" sz="quarter" idx="3"/>
          </p:nvPr>
        </p:nvSpPr>
        <p:spPr/>
        <p:txBody>
          <a:bodyPr/>
          <a:lstStyle/>
          <a:p>
            <a:r>
              <a:t>Review strategies for handling yelling or insults. Stress that acknowledging emotion—not insult—can de-escalate conflict.</a:t>
            </a:r>
          </a:p>
        </p:txBody>
      </p:sp>
      <p:sp>
        <p:nvSpPr>
          <p:cNvPr id="4" name="Slide Number Placeholder 3">
            <a:extLst>
              <a:ext uri="{FF2B5EF4-FFF2-40B4-BE49-F238E27FC236}">
                <a16:creationId xmlns:a16="http://schemas.microsoft.com/office/drawing/2014/main" id="{1A92FF3D-5061-06CB-4DA2-B3DA01428446}"/>
              </a:ext>
            </a:extLst>
          </p:cNvPr>
          <p:cNvSpPr>
            <a:spLocks noGrp="1"/>
          </p:cNvSpPr>
          <p:nvPr>
            <p:ph type="sldNum" sz="quarter" idx="5"/>
          </p:nvPr>
        </p:nvSpPr>
        <p:spPr/>
      </p:sp>
    </p:spTree>
    <p:extLst>
      <p:ext uri="{BB962C8B-B14F-4D97-AF65-F5344CB8AC3E}">
        <p14:creationId xmlns:p14="http://schemas.microsoft.com/office/powerpoint/2010/main" val="55400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D15B-8A72-BEA7-536A-FC16ACC62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32CBD-4485-471B-CC9D-B4ADEC72E464}"/>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6CD5756F-127D-2085-52DA-872157D079C4}"/>
              </a:ext>
            </a:extLst>
          </p:cNvPr>
          <p:cNvSpPr>
            <a:spLocks noGrp="1"/>
          </p:cNvSpPr>
          <p:nvPr>
            <p:ph type="body" sz="quarter" idx="3"/>
          </p:nvPr>
        </p:nvSpPr>
        <p:spPr/>
        <p:txBody>
          <a:bodyPr/>
          <a:lstStyle/>
          <a:p>
            <a:endParaRPr dirty="0"/>
          </a:p>
        </p:txBody>
      </p:sp>
      <p:sp>
        <p:nvSpPr>
          <p:cNvPr id="4" name="Slide Number Placeholder 3">
            <a:extLst>
              <a:ext uri="{FF2B5EF4-FFF2-40B4-BE49-F238E27FC236}">
                <a16:creationId xmlns:a16="http://schemas.microsoft.com/office/drawing/2014/main" id="{88ED0A54-9332-3938-A958-7CF916172848}"/>
              </a:ext>
            </a:extLst>
          </p:cNvPr>
          <p:cNvSpPr>
            <a:spLocks noGrp="1"/>
          </p:cNvSpPr>
          <p:nvPr>
            <p:ph type="sldNum" sz="quarter" idx="5"/>
          </p:nvPr>
        </p:nvSpPr>
        <p:spPr/>
      </p:sp>
    </p:spTree>
    <p:extLst>
      <p:ext uri="{BB962C8B-B14F-4D97-AF65-F5344CB8AC3E}">
        <p14:creationId xmlns:p14="http://schemas.microsoft.com/office/powerpoint/2010/main" val="262176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Introduce anger management strategies: deep breathing, calm corner, modeling self-regulation. Stress teaching them proactively.</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Explain conflict resolution through role-play and 'I' statements. Model a short example.</a:t>
            </a:r>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Discuss embedding self-regulation: mood check-ins, movement breaks, mindfulness.</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Provide strategies to support peer relationships and cooperation. Stress structured roles and cooperative learning.</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AFD7A5-D276-4FFB-9281-82BC83489464}" type="slidenum">
              <a:rPr lang="en-US" altLang="en-US" smtClean="0"/>
              <a:pPr/>
              <a:t>3</a:t>
            </a:fld>
            <a:endParaRPr lang="en-US" altLang="en-US"/>
          </a:p>
        </p:txBody>
      </p:sp>
    </p:spTree>
    <p:extLst>
      <p:ext uri="{BB962C8B-B14F-4D97-AF65-F5344CB8AC3E}">
        <p14:creationId xmlns:p14="http://schemas.microsoft.com/office/powerpoint/2010/main" val="2327562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Review collaboration strategies: parent communication, multidisciplinary teams, consistent documentation.</a:t>
            </a: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share this information as a reminder to everyone to receive their PD points.</a:t>
            </a:r>
          </a:p>
        </p:txBody>
      </p:sp>
      <p:sp>
        <p:nvSpPr>
          <p:cNvPr id="4" name="Slide Number Placeholder 3"/>
          <p:cNvSpPr>
            <a:spLocks noGrp="1"/>
          </p:cNvSpPr>
          <p:nvPr>
            <p:ph type="sldNum" sz="quarter" idx="5"/>
          </p:nvPr>
        </p:nvSpPr>
        <p:spPr/>
        <p:txBody>
          <a:bodyPr/>
          <a:lstStyle/>
          <a:p>
            <a:fld id="{2B792DE8-347A-4976-95DA-051841B7A964}" type="slidenum">
              <a:rPr lang="en-US" smtClean="0"/>
              <a:t>56</a:t>
            </a:fld>
            <a:endParaRPr lang="en-US"/>
          </a:p>
        </p:txBody>
      </p:sp>
    </p:spTree>
    <p:extLst>
      <p:ext uri="{BB962C8B-B14F-4D97-AF65-F5344CB8AC3E}">
        <p14:creationId xmlns:p14="http://schemas.microsoft.com/office/powerpoint/2010/main" val="139722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note your session title, the presenter(s), and contact information (email, etc.). The exit survey will be taken in the sunset meeting at the end of the day.  If you would like to receive individual feedback on your presentation you can add that onto </a:t>
            </a:r>
            <a:r>
              <a:rPr lang="en-US">
                <a:cs typeface="Calibri"/>
              </a:rPr>
              <a:t>this slide.  </a:t>
            </a:r>
            <a:endParaRPr lang="en-US" dirty="0">
              <a:cs typeface="Calibri"/>
            </a:endParaRPr>
          </a:p>
        </p:txBody>
      </p:sp>
      <p:sp>
        <p:nvSpPr>
          <p:cNvPr id="4" name="Slide Number Placeholder 3"/>
          <p:cNvSpPr>
            <a:spLocks noGrp="1"/>
          </p:cNvSpPr>
          <p:nvPr>
            <p:ph type="sldNum" sz="quarter" idx="5"/>
          </p:nvPr>
        </p:nvSpPr>
        <p:spPr/>
        <p:txBody>
          <a:bodyPr/>
          <a:lstStyle/>
          <a:p>
            <a:fld id="{2B792DE8-347A-4976-95DA-051841B7A964}" type="slidenum">
              <a:t>57</a:t>
            </a:fld>
            <a:endParaRPr lang="en-US"/>
          </a:p>
        </p:txBody>
      </p:sp>
    </p:spTree>
    <p:extLst>
      <p:ext uri="{BB962C8B-B14F-4D97-AF65-F5344CB8AC3E}">
        <p14:creationId xmlns:p14="http://schemas.microsoft.com/office/powerpoint/2010/main" val="237066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Explain the objectives of the training. Emphasize that participants will leave with real tools to apply in their classrooms.</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essential for teachers to remember that ODD is not the result of a student being “bad” or a teacher failing to manage the classroom. It is a recognized disorder that has biological, psychological, and environmental roots.</a:t>
            </a:r>
          </a:p>
        </p:txBody>
      </p:sp>
      <p:sp>
        <p:nvSpPr>
          <p:cNvPr id="4" name="Slide Number Placeholder 3"/>
          <p:cNvSpPr>
            <a:spLocks noGrp="1"/>
          </p:cNvSpPr>
          <p:nvPr>
            <p:ph type="sldNum" sz="quarter" idx="5"/>
          </p:nvPr>
        </p:nvSpPr>
        <p:spPr/>
        <p:txBody>
          <a:bodyPr/>
          <a:lstStyle/>
          <a:p>
            <a:fld id="{9BF9465B-ADEE-4E56-A84E-CAAC29ED353C}" type="slidenum">
              <a:rPr lang="en-US" smtClean="0"/>
              <a:t>5</a:t>
            </a:fld>
            <a:endParaRPr lang="en-US"/>
          </a:p>
        </p:txBody>
      </p:sp>
    </p:spTree>
    <p:extLst>
      <p:ext uri="{BB962C8B-B14F-4D97-AF65-F5344CB8AC3E}">
        <p14:creationId xmlns:p14="http://schemas.microsoft.com/office/powerpoint/2010/main" val="276812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Discuss common ODD behaviors such as refusal, arguing, and deliberate disruption. Normalize that these are ongoing, not one-off issues.</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Review triggers like transitions, unfair tasks, or peer attention. Ask participants to identify triggers they have seen.</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 the switch in our thinking </a:t>
            </a:r>
          </a:p>
        </p:txBody>
      </p:sp>
      <p:sp>
        <p:nvSpPr>
          <p:cNvPr id="4" name="Slide Number Placeholder 3"/>
          <p:cNvSpPr>
            <a:spLocks noGrp="1"/>
          </p:cNvSpPr>
          <p:nvPr>
            <p:ph type="sldNum" sz="quarter" idx="5"/>
          </p:nvPr>
        </p:nvSpPr>
        <p:spPr/>
        <p:txBody>
          <a:bodyPr/>
          <a:lstStyle/>
          <a:p>
            <a:fld id="{9BF9465B-ADEE-4E56-A84E-CAAC29ED353C}" type="slidenum">
              <a:rPr lang="en-US" smtClean="0"/>
              <a:t>16</a:t>
            </a:fld>
            <a:endParaRPr lang="en-US"/>
          </a:p>
        </p:txBody>
      </p:sp>
    </p:spTree>
    <p:extLst>
      <p:ext uri="{BB962C8B-B14F-4D97-AF65-F5344CB8AC3E}">
        <p14:creationId xmlns:p14="http://schemas.microsoft.com/office/powerpoint/2010/main" val="331295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Emphasize the power of positive teacher-student relationships. Share examples of non-contingent attention and quick repair after conflict.</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B5C2-7837-F3D5-1C07-45210EE67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AFFC52-BEBB-2442-052E-D9F71BCD0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B37438-7256-8563-BF1D-B87821D9DD99}"/>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5" name="Footer Placeholder 4">
            <a:extLst>
              <a:ext uri="{FF2B5EF4-FFF2-40B4-BE49-F238E27FC236}">
                <a16:creationId xmlns:a16="http://schemas.microsoft.com/office/drawing/2014/main" id="{8D37627A-BF40-6D64-CC00-64D2C3B13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07FF0-29F8-6484-8C75-4B62F60A067F}"/>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387453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9D9B-4523-F12D-8286-F32D374479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90241-211A-D68B-62A9-963B16DF0B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70388-105D-4A5D-CBA5-332CE9672BB7}"/>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5" name="Footer Placeholder 4">
            <a:extLst>
              <a:ext uri="{FF2B5EF4-FFF2-40B4-BE49-F238E27FC236}">
                <a16:creationId xmlns:a16="http://schemas.microsoft.com/office/drawing/2014/main" id="{B69D0AC8-CED0-3288-D10D-EC40B6C32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16E2-2EF5-EB35-40E1-0B1DDCBAC8E4}"/>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260624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D332F0-D925-A6EC-D1B1-974F6FC31B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05CFDD-2587-52F9-439A-9DA53A8E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6D98C-EAF0-930E-6E46-A06104F4D7F2}"/>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5" name="Footer Placeholder 4">
            <a:extLst>
              <a:ext uri="{FF2B5EF4-FFF2-40B4-BE49-F238E27FC236}">
                <a16:creationId xmlns:a16="http://schemas.microsoft.com/office/drawing/2014/main" id="{F5203794-9DB9-FB58-BD6A-CFA8FB80F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5A17F-3DF5-E281-A119-A75B932E12C8}"/>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385961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6652-48A9-09D5-442E-699BB5DE5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88AC5-DDF5-D0C9-A709-33343AA38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E7416-B626-5188-558F-A03A6E81E907}"/>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5" name="Footer Placeholder 4">
            <a:extLst>
              <a:ext uri="{FF2B5EF4-FFF2-40B4-BE49-F238E27FC236}">
                <a16:creationId xmlns:a16="http://schemas.microsoft.com/office/drawing/2014/main" id="{FEE51942-56AD-464F-246D-11CA45501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88A14-481B-1EA2-893D-C3BF0B9C5ACF}"/>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379858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581A-9BEA-A2C1-6EDD-5CFEB463B5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3A1D3C-EC1D-DA10-7F89-F994DA88F7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AC1C1-E497-5489-9818-07D402885674}"/>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5" name="Footer Placeholder 4">
            <a:extLst>
              <a:ext uri="{FF2B5EF4-FFF2-40B4-BE49-F238E27FC236}">
                <a16:creationId xmlns:a16="http://schemas.microsoft.com/office/drawing/2014/main" id="{C57CBD05-1EED-55CC-1032-4E7F09A3A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42B49-14AC-5CB1-3B14-7629DE1FD8D8}"/>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381089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0964-E4EE-FEE1-304D-2957AE151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B656E-04A3-5285-B306-D8C051E39E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60A08-C473-1678-1A8F-7303AF0BDC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D3960A-3CA9-2633-FF0F-E91E3DEC9A36}"/>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6" name="Footer Placeholder 5">
            <a:extLst>
              <a:ext uri="{FF2B5EF4-FFF2-40B4-BE49-F238E27FC236}">
                <a16:creationId xmlns:a16="http://schemas.microsoft.com/office/drawing/2014/main" id="{92AAD3F3-7C85-C00B-F03D-6792FC9844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1F879-176D-D686-589F-B57189ED1E88}"/>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320313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C4EB-B32B-CFD4-7286-302B2F2B8D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7930A5-0989-9B20-A434-CE3771549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4A403B-30B0-B1B5-7E3D-DBBF25BB5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CA9A4-378F-D219-DAD0-A9E0A2FAF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8DED9-BE5C-A23B-12D8-D5EEEB1DC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7DC1D4-1512-8E48-5983-B4212B983DF1}"/>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8" name="Footer Placeholder 7">
            <a:extLst>
              <a:ext uri="{FF2B5EF4-FFF2-40B4-BE49-F238E27FC236}">
                <a16:creationId xmlns:a16="http://schemas.microsoft.com/office/drawing/2014/main" id="{DB5B4492-4C82-CA40-8CA3-56F68428B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4BB123-167F-F233-02F8-F10B7C8C2C3E}"/>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38508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A5E1-984F-BF79-5241-254628593B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FDA316-67F8-832E-B164-3A71FB1C5460}"/>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4" name="Footer Placeholder 3">
            <a:extLst>
              <a:ext uri="{FF2B5EF4-FFF2-40B4-BE49-F238E27FC236}">
                <a16:creationId xmlns:a16="http://schemas.microsoft.com/office/drawing/2014/main" id="{27C95D15-DD1E-6CF6-7678-0D2FCFF705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0AC7EC-6E7A-DBFC-B82D-B73122F1451E}"/>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33501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2FC10-64D9-88BB-1135-DFC974013F81}"/>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3" name="Footer Placeholder 2">
            <a:extLst>
              <a:ext uri="{FF2B5EF4-FFF2-40B4-BE49-F238E27FC236}">
                <a16:creationId xmlns:a16="http://schemas.microsoft.com/office/drawing/2014/main" id="{1605423C-9612-A803-51C9-011F7FF06A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8657D-B702-70DC-7B98-2C9FB6B32795}"/>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416099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C86A-BE67-A846-609F-5C43D59A2F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2CE38-82DA-E7EB-B90B-4D34E02CB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0FEBC6-AADA-FB37-9DF0-2ED96F9A4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E2768-1259-9AB9-D2F7-5298128F527B}"/>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6" name="Footer Placeholder 5">
            <a:extLst>
              <a:ext uri="{FF2B5EF4-FFF2-40B4-BE49-F238E27FC236}">
                <a16:creationId xmlns:a16="http://schemas.microsoft.com/office/drawing/2014/main" id="{CAFE7333-B264-88F4-7C11-0C74FD91A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DD72A7-B13E-04C4-6F7D-FE5A957C99EC}"/>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277890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A3D0-0283-300B-42E2-BCA829DDEB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ACDA5D-3BB7-EEA2-B9BA-CA6103669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FA9A50-CB85-BF3E-1F0A-2DEBDAC2D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3DC91-AC40-C94A-B7B2-EF8DE6583C10}"/>
              </a:ext>
            </a:extLst>
          </p:cNvPr>
          <p:cNvSpPr>
            <a:spLocks noGrp="1"/>
          </p:cNvSpPr>
          <p:nvPr>
            <p:ph type="dt" sz="half" idx="10"/>
          </p:nvPr>
        </p:nvSpPr>
        <p:spPr/>
        <p:txBody>
          <a:bodyPr/>
          <a:lstStyle/>
          <a:p>
            <a:fld id="{55A906FF-C8D2-4142-838E-4996ADBC5CFD}" type="datetimeFigureOut">
              <a:rPr lang="en-US" smtClean="0"/>
              <a:t>2/15/2026</a:t>
            </a:fld>
            <a:endParaRPr lang="en-US"/>
          </a:p>
        </p:txBody>
      </p:sp>
      <p:sp>
        <p:nvSpPr>
          <p:cNvPr id="6" name="Footer Placeholder 5">
            <a:extLst>
              <a:ext uri="{FF2B5EF4-FFF2-40B4-BE49-F238E27FC236}">
                <a16:creationId xmlns:a16="http://schemas.microsoft.com/office/drawing/2014/main" id="{F6A69221-DBA5-E857-2403-D475E43DB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15D50-CE40-0865-3C68-38DBCB0E8CD4}"/>
              </a:ext>
            </a:extLst>
          </p:cNvPr>
          <p:cNvSpPr>
            <a:spLocks noGrp="1"/>
          </p:cNvSpPr>
          <p:nvPr>
            <p:ph type="sldNum" sz="quarter" idx="12"/>
          </p:nvPr>
        </p:nvSpPr>
        <p:spPr/>
        <p:txBody>
          <a:bodyPr/>
          <a:lstStyle/>
          <a:p>
            <a:fld id="{C49CB43D-21AF-4FD0-99F3-E6BB84DA7AF6}" type="slidenum">
              <a:rPr lang="en-US" smtClean="0"/>
              <a:t>‹#›</a:t>
            </a:fld>
            <a:endParaRPr lang="en-US"/>
          </a:p>
        </p:txBody>
      </p:sp>
    </p:spTree>
    <p:extLst>
      <p:ext uri="{BB962C8B-B14F-4D97-AF65-F5344CB8AC3E}">
        <p14:creationId xmlns:p14="http://schemas.microsoft.com/office/powerpoint/2010/main" val="143178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23FC25-C4EE-C2B5-CF78-464EC64BB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B1B742-DE9B-BDDF-E289-4E0DBC900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00932-5ECC-9DE6-466C-1F33EED72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906FF-C8D2-4142-838E-4996ADBC5CFD}" type="datetimeFigureOut">
              <a:rPr lang="en-US" smtClean="0"/>
              <a:t>2/15/2026</a:t>
            </a:fld>
            <a:endParaRPr lang="en-US"/>
          </a:p>
        </p:txBody>
      </p:sp>
      <p:sp>
        <p:nvSpPr>
          <p:cNvPr id="5" name="Footer Placeholder 4">
            <a:extLst>
              <a:ext uri="{FF2B5EF4-FFF2-40B4-BE49-F238E27FC236}">
                <a16:creationId xmlns:a16="http://schemas.microsoft.com/office/drawing/2014/main" id="{27C9D5E0-8294-93C6-8909-21F2F22AF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ED8189-2A8F-EAD3-310F-81D22EFE0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CB43D-21AF-4FD0-99F3-E6BB84DA7AF6}" type="slidenum">
              <a:rPr lang="en-US" smtClean="0"/>
              <a:t>‹#›</a:t>
            </a:fld>
            <a:endParaRPr lang="en-US"/>
          </a:p>
        </p:txBody>
      </p:sp>
    </p:spTree>
    <p:extLst>
      <p:ext uri="{BB962C8B-B14F-4D97-AF65-F5344CB8AC3E}">
        <p14:creationId xmlns:p14="http://schemas.microsoft.com/office/powerpoint/2010/main" val="44987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freeprintablebehaviorcharts.com" TargetMode="External"/><Relationship Id="rId3" Type="http://schemas.openxmlformats.org/officeDocument/2006/relationships/hyperlink" Target="http://www.aacap.org" TargetMode="External"/><Relationship Id="rId7" Type="http://schemas.openxmlformats.org/officeDocument/2006/relationships/hyperlink" Target="http://www.educationworld.com" TargetMode="External"/><Relationship Id="rId2" Type="http://schemas.openxmlformats.org/officeDocument/2006/relationships/hyperlink" Target="http://www.interventioncentral.org" TargetMode="External"/><Relationship Id="rId1" Type="http://schemas.openxmlformats.org/officeDocument/2006/relationships/slideLayout" Target="../slideLayouts/slideLayout7.xml"/><Relationship Id="rId6" Type="http://schemas.openxmlformats.org/officeDocument/2006/relationships/hyperlink" Target="http://www.do2learn.com" TargetMode="External"/><Relationship Id="rId5" Type="http://schemas.openxmlformats.org/officeDocument/2006/relationships/hyperlink" Target="https://ies.ed.gov/ncee/wwc" TargetMode="External"/><Relationship Id="rId10" Type="http://schemas.openxmlformats.org/officeDocument/2006/relationships/hyperlink" Target="http://www.edutopia.org" TargetMode="External"/><Relationship Id="rId4" Type="http://schemas.openxmlformats.org/officeDocument/2006/relationships/hyperlink" Target="http://www.nasponline.org" TargetMode="External"/><Relationship Id="rId9" Type="http://schemas.openxmlformats.org/officeDocument/2006/relationships/hyperlink" Target="http://www.pbis.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8C5895B-140F-6618-67A5-4D3923A644A1}"/>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Working with Students with Oppositional Defiant Behaviors</a:t>
            </a:r>
          </a:p>
        </p:txBody>
      </p:sp>
      <p:sp>
        <p:nvSpPr>
          <p:cNvPr id="3" name="Subtitle 2">
            <a:extLst>
              <a:ext uri="{FF2B5EF4-FFF2-40B4-BE49-F238E27FC236}">
                <a16:creationId xmlns:a16="http://schemas.microsoft.com/office/drawing/2014/main" id="{AEA25FAA-967B-5B61-96B6-231E6E553111}"/>
              </a:ext>
            </a:extLst>
          </p:cNvPr>
          <p:cNvSpPr>
            <a:spLocks noGrp="1"/>
          </p:cNvSpPr>
          <p:nvPr>
            <p:ph type="subTitle" idx="1"/>
          </p:nvPr>
        </p:nvSpPr>
        <p:spPr>
          <a:xfrm>
            <a:off x="1350682" y="4870824"/>
            <a:ext cx="10005951" cy="1458258"/>
          </a:xfrm>
        </p:spPr>
        <p:txBody>
          <a:bodyPr anchor="ctr">
            <a:normAutofit/>
          </a:bodyPr>
          <a:lstStyle/>
          <a:p>
            <a:pPr algn="l"/>
            <a:r>
              <a:rPr lang="en-US" dirty="0"/>
              <a:t>Presentation Adapted from Bev Johns and The ODD Classroom Guide</a:t>
            </a:r>
          </a:p>
          <a:p>
            <a:pPr algn="l"/>
            <a:r>
              <a:rPr lang="en-US" dirty="0"/>
              <a:t>Presented by: Kassandra Dunlap, USD 475 </a:t>
            </a:r>
            <a:r>
              <a:rPr lang="en-US"/>
              <a:t>Behavior Consultant</a:t>
            </a:r>
            <a:endParaRPr lang="en-US" dirty="0"/>
          </a:p>
        </p:txBody>
      </p:sp>
      <p:pic>
        <p:nvPicPr>
          <p:cNvPr id="4" name="Picture 3" descr="A blue and white banner with trees">
            <a:extLst>
              <a:ext uri="{FF2B5EF4-FFF2-40B4-BE49-F238E27FC236}">
                <a16:creationId xmlns:a16="http://schemas.microsoft.com/office/drawing/2014/main" id="{AF2D4B4C-583C-30B8-4B39-D57A1B5D2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103" y="206188"/>
            <a:ext cx="6218963" cy="1970084"/>
          </a:xfrm>
          <a:prstGeom prst="rect">
            <a:avLst/>
          </a:prstGeom>
        </p:spPr>
      </p:pic>
    </p:spTree>
    <p:extLst>
      <p:ext uri="{BB962C8B-B14F-4D97-AF65-F5344CB8AC3E}">
        <p14:creationId xmlns:p14="http://schemas.microsoft.com/office/powerpoint/2010/main" val="27696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F3116D-7CA0-3C69-2133-BF5C7A4E574E}"/>
              </a:ext>
            </a:extLst>
          </p:cNvPr>
          <p:cNvPicPr>
            <a:picLocks noChangeAspect="1"/>
          </p:cNvPicPr>
          <p:nvPr/>
        </p:nvPicPr>
        <p:blipFill>
          <a:blip r:embed="rId3">
            <a:duotone>
              <a:schemeClr val="bg2">
                <a:shade val="45000"/>
                <a:satMod val="135000"/>
              </a:schemeClr>
              <a:prstClr val="white"/>
            </a:duotone>
          </a:blip>
          <a:srcRect t="3433"/>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Common Classroom Behaviors</a:t>
            </a:r>
          </a:p>
        </p:txBody>
      </p:sp>
      <p:graphicFrame>
        <p:nvGraphicFramePr>
          <p:cNvPr id="17" name="Content Placeholder 2">
            <a:extLst>
              <a:ext uri="{FF2B5EF4-FFF2-40B4-BE49-F238E27FC236}">
                <a16:creationId xmlns:a16="http://schemas.microsoft.com/office/drawing/2014/main" id="{8C78B3E4-0BE7-9314-E645-DCFE48E41190}"/>
              </a:ext>
            </a:extLst>
          </p:cNvPr>
          <p:cNvGraphicFramePr>
            <a:graphicFrameLocks noGrp="1"/>
          </p:cNvGraphicFramePr>
          <p:nvPr>
            <p:ph idx="1"/>
            <p:extLst>
              <p:ext uri="{D42A27DB-BD31-4B8C-83A1-F6EECF244321}">
                <p14:modId xmlns:p14="http://schemas.microsoft.com/office/powerpoint/2010/main" val="12947977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Triggers in School</a:t>
            </a:r>
          </a:p>
        </p:txBody>
      </p:sp>
      <p:graphicFrame>
        <p:nvGraphicFramePr>
          <p:cNvPr id="5" name="Content Placeholder 2">
            <a:extLst>
              <a:ext uri="{FF2B5EF4-FFF2-40B4-BE49-F238E27FC236}">
                <a16:creationId xmlns:a16="http://schemas.microsoft.com/office/drawing/2014/main" id="{9BEDC038-3628-4130-46A0-EA40F17D819E}"/>
              </a:ext>
            </a:extLst>
          </p:cNvPr>
          <p:cNvGraphicFramePr>
            <a:graphicFrameLocks noGrp="1"/>
          </p:cNvGraphicFramePr>
          <p:nvPr>
            <p:ph idx="1"/>
            <p:extLst>
              <p:ext uri="{D42A27DB-BD31-4B8C-83A1-F6EECF244321}">
                <p14:modId xmlns:p14="http://schemas.microsoft.com/office/powerpoint/2010/main" val="199272984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a:solidFill>
                  <a:srgbClr val="FFFFFF"/>
                </a:solidFill>
              </a:rPr>
              <a:t>Myths vs. Realities</a:t>
            </a:r>
          </a:p>
        </p:txBody>
      </p:sp>
      <p:graphicFrame>
        <p:nvGraphicFramePr>
          <p:cNvPr id="21" name="Content Placeholder 2">
            <a:extLst>
              <a:ext uri="{FF2B5EF4-FFF2-40B4-BE49-F238E27FC236}">
                <a16:creationId xmlns:a16="http://schemas.microsoft.com/office/drawing/2014/main" id="{B48D919C-2DD1-BB3E-F99E-E5F3DB4CEE26}"/>
              </a:ext>
            </a:extLst>
          </p:cNvPr>
          <p:cNvGraphicFramePr>
            <a:graphicFrameLocks noGrp="1"/>
          </p:cNvGraphicFramePr>
          <p:nvPr>
            <p:ph idx="1"/>
            <p:extLst>
              <p:ext uri="{D42A27DB-BD31-4B8C-83A1-F6EECF244321}">
                <p14:modId xmlns:p14="http://schemas.microsoft.com/office/powerpoint/2010/main" val="275209526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oster with a diagram of children&#10;&#10;AI-generated content may be incorrect.">
            <a:extLst>
              <a:ext uri="{FF2B5EF4-FFF2-40B4-BE49-F238E27FC236}">
                <a16:creationId xmlns:a16="http://schemas.microsoft.com/office/drawing/2014/main" id="{EA2CCA07-8789-57E5-5BC2-BF2DEDE02EA6}"/>
              </a:ext>
            </a:extLst>
          </p:cNvPr>
          <p:cNvPicPr>
            <a:picLocks noGrp="1" noChangeAspect="1"/>
          </p:cNvPicPr>
          <p:nvPr>
            <p:ph sz="half" idx="1"/>
          </p:nvPr>
        </p:nvPicPr>
        <p:blipFill>
          <a:blip r:embed="rId2"/>
          <a:srcRect r="-1" b="357"/>
          <a:stretch>
            <a:fillRect/>
          </a:stretch>
        </p:blipFill>
        <p:spPr>
          <a:xfrm>
            <a:off x="20" y="431"/>
            <a:ext cx="8115280" cy="6408311"/>
          </a:xfrm>
          <a:prstGeom prst="rect">
            <a:avLst/>
          </a:prstGeom>
        </p:spPr>
      </p:pic>
      <p:sp>
        <p:nvSpPr>
          <p:cNvPr id="4" name="Content Placeholder 3">
            <a:extLst>
              <a:ext uri="{FF2B5EF4-FFF2-40B4-BE49-F238E27FC236}">
                <a16:creationId xmlns:a16="http://schemas.microsoft.com/office/drawing/2014/main" id="{21F8686D-6254-2581-86CF-55898A62EC5D}"/>
              </a:ext>
            </a:extLst>
          </p:cNvPr>
          <p:cNvSpPr>
            <a:spLocks noGrp="1"/>
          </p:cNvSpPr>
          <p:nvPr>
            <p:ph sz="half" idx="2"/>
          </p:nvPr>
        </p:nvSpPr>
        <p:spPr>
          <a:xfrm>
            <a:off x="8643193" y="2418408"/>
            <a:ext cx="2942813" cy="3540265"/>
          </a:xfrm>
        </p:spPr>
        <p:txBody>
          <a:bodyPr vert="horz" lIns="91440" tIns="45720" rIns="91440" bIns="45720" rtlCol="0">
            <a:normAutofit/>
          </a:bodyPr>
          <a:lstStyle/>
          <a:p>
            <a:r>
              <a:rPr lang="en-US" sz="2000"/>
              <a:t>What happens when the child isn’t emotionally regulating, and the adult isn’t either?</a:t>
            </a:r>
          </a:p>
        </p:txBody>
      </p:sp>
      <p:sp>
        <p:nvSpPr>
          <p:cNvPr id="24" name="Rectangle 2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45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D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260A0-858D-D702-5481-D79D7CF7D30E}"/>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The Dance</a:t>
            </a:r>
          </a:p>
        </p:txBody>
      </p:sp>
      <p:pic>
        <p:nvPicPr>
          <p:cNvPr id="6" name="Content Placeholder 5">
            <a:extLst>
              <a:ext uri="{FF2B5EF4-FFF2-40B4-BE49-F238E27FC236}">
                <a16:creationId xmlns:a16="http://schemas.microsoft.com/office/drawing/2014/main" id="{CC97790C-C4E1-3A9E-15C6-5DFA49BC95DA}"/>
              </a:ext>
            </a:extLst>
          </p:cNvPr>
          <p:cNvPicPr>
            <a:picLocks noGrp="1" noChangeAspect="1"/>
          </p:cNvPicPr>
          <p:nvPr>
            <p:ph sz="half" idx="1"/>
          </p:nvPr>
        </p:nvPicPr>
        <p:blipFill rotWithShape="1">
          <a:blip r:embed="rId2"/>
          <a:srcRect t="13128" b="-279"/>
          <a:stretch/>
        </p:blipFill>
        <p:spPr>
          <a:xfrm>
            <a:off x="4207933" y="1108236"/>
            <a:ext cx="7347537" cy="4642503"/>
          </a:xfrm>
          <a:prstGeom prst="rect">
            <a:avLst/>
          </a:prstGeom>
        </p:spPr>
      </p:pic>
    </p:spTree>
    <p:extLst>
      <p:ext uri="{BB962C8B-B14F-4D97-AF65-F5344CB8AC3E}">
        <p14:creationId xmlns:p14="http://schemas.microsoft.com/office/powerpoint/2010/main" val="403667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65C12F-70FB-90CB-31F4-4182C6E34DF3}"/>
              </a:ext>
            </a:extLst>
          </p:cNvPr>
          <p:cNvSpPr>
            <a:spLocks noGrp="1"/>
          </p:cNvSpPr>
          <p:nvPr>
            <p:ph type="ctrTitle"/>
          </p:nvPr>
        </p:nvSpPr>
        <p:spPr>
          <a:xfrm>
            <a:off x="1386865" y="818984"/>
            <a:ext cx="6596245" cy="3268520"/>
          </a:xfrm>
        </p:spPr>
        <p:txBody>
          <a:bodyPr>
            <a:normAutofit/>
          </a:bodyPr>
          <a:lstStyle/>
          <a:p>
            <a:pPr algn="r"/>
            <a:r>
              <a:rPr lang="en-US" sz="4800" dirty="0">
                <a:solidFill>
                  <a:srgbClr val="FFFFFF"/>
                </a:solidFill>
              </a:rPr>
              <a:t>Stay Out of The Dance – Prevention and Adult Language are Key</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784A2E4-A15B-6DC2-B88B-90E87DE2A7CD}"/>
              </a:ext>
            </a:extLst>
          </p:cNvPr>
          <p:cNvSpPr>
            <a:spLocks noGrp="1"/>
          </p:cNvSpPr>
          <p:nvPr>
            <p:ph type="subTitle" idx="1"/>
          </p:nvPr>
        </p:nvSpPr>
        <p:spPr>
          <a:xfrm>
            <a:off x="1931874" y="4797188"/>
            <a:ext cx="6051236" cy="1241828"/>
          </a:xfrm>
        </p:spPr>
        <p:txBody>
          <a:bodyPr>
            <a:normAutofit lnSpcReduction="10000"/>
          </a:bodyPr>
          <a:lstStyle/>
          <a:p>
            <a:pPr algn="r"/>
            <a:r>
              <a:rPr lang="en-US" dirty="0">
                <a:solidFill>
                  <a:srgbClr val="FFFFFF"/>
                </a:solidFill>
              </a:rPr>
              <a:t>By Reframing Adult Thinking…</a:t>
            </a:r>
          </a:p>
          <a:p>
            <a:pPr algn="r"/>
            <a:r>
              <a:rPr lang="en-US" dirty="0">
                <a:solidFill>
                  <a:srgbClr val="FFFFFF"/>
                </a:solidFill>
              </a:rPr>
              <a:t>Put on your investigative hat</a:t>
            </a:r>
          </a:p>
          <a:p>
            <a:pPr algn="r"/>
            <a:r>
              <a:rPr lang="en-US" dirty="0">
                <a:solidFill>
                  <a:srgbClr val="FFFFFF"/>
                </a:solidFill>
              </a:rPr>
              <a:t>Use a skill deficit lens</a:t>
            </a:r>
          </a:p>
          <a:p>
            <a:pPr algn="r"/>
            <a:endParaRPr lang="en-US" dirty="0">
              <a:solidFill>
                <a:srgbClr val="FFFFFF"/>
              </a:solidFill>
            </a:endParaRPr>
          </a:p>
          <a:p>
            <a:pPr algn="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90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Rectangle 88">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0D9A7-B7E5-08E4-54B7-67ABAAFFA8E9}"/>
              </a:ext>
            </a:extLst>
          </p:cNvPr>
          <p:cNvSpPr>
            <a:spLocks noGrp="1"/>
          </p:cNvSpPr>
          <p:nvPr>
            <p:ph type="title"/>
          </p:nvPr>
        </p:nvSpPr>
        <p:spPr>
          <a:xfrm>
            <a:off x="662180" y="2862471"/>
            <a:ext cx="3041803" cy="2907802"/>
          </a:xfrm>
        </p:spPr>
        <p:txBody>
          <a:bodyPr vert="horz" lIns="91440" tIns="45720" rIns="91440" bIns="45720" rtlCol="0" anchor="t">
            <a:normAutofit/>
          </a:bodyPr>
          <a:lstStyle/>
          <a:p>
            <a:r>
              <a:rPr lang="en-US" sz="3400" dirty="0">
                <a:solidFill>
                  <a:srgbClr val="FFFFFF"/>
                </a:solidFill>
              </a:rPr>
              <a:t>Reframing Adult Thinking: The Good, The Bad, Using the Good to Prevent the Ugly</a:t>
            </a:r>
          </a:p>
        </p:txBody>
      </p:sp>
      <p:pic>
        <p:nvPicPr>
          <p:cNvPr id="6" name="Content Placeholder 5" descr="A white background with black text&#10;&#10;AI-generated content may be incorrect.">
            <a:extLst>
              <a:ext uri="{FF2B5EF4-FFF2-40B4-BE49-F238E27FC236}">
                <a16:creationId xmlns:a16="http://schemas.microsoft.com/office/drawing/2014/main" id="{AAE4A607-33ED-B2CD-9AED-A9BB2CD8BC43}"/>
              </a:ext>
            </a:extLst>
          </p:cNvPr>
          <p:cNvPicPr>
            <a:picLocks noChangeAspect="1"/>
          </p:cNvPicPr>
          <p:nvPr/>
        </p:nvPicPr>
        <p:blipFill>
          <a:blip r:embed="rId3"/>
          <a:stretch>
            <a:fillRect/>
          </a:stretch>
        </p:blipFill>
        <p:spPr>
          <a:xfrm>
            <a:off x="4601040" y="751719"/>
            <a:ext cx="3387578" cy="2422117"/>
          </a:xfrm>
          <a:prstGeom prst="rect">
            <a:avLst/>
          </a:prstGeom>
        </p:spPr>
      </p:pic>
      <p:pic>
        <p:nvPicPr>
          <p:cNvPr id="8" name="Content Placeholder 7" descr="A white text on a white background&#10;&#10;AI-generated content may be incorrect.">
            <a:extLst>
              <a:ext uri="{FF2B5EF4-FFF2-40B4-BE49-F238E27FC236}">
                <a16:creationId xmlns:a16="http://schemas.microsoft.com/office/drawing/2014/main" id="{10E6FA9D-0A93-8CFF-F37B-550A7D0D6946}"/>
              </a:ext>
            </a:extLst>
          </p:cNvPr>
          <p:cNvPicPr>
            <a:picLocks noGrp="1" noChangeAspect="1"/>
          </p:cNvPicPr>
          <p:nvPr>
            <p:ph sz="half" idx="2"/>
          </p:nvPr>
        </p:nvPicPr>
        <p:blipFill>
          <a:blip r:embed="rId4"/>
          <a:stretch>
            <a:fillRect/>
          </a:stretch>
        </p:blipFill>
        <p:spPr>
          <a:xfrm>
            <a:off x="8293930" y="771612"/>
            <a:ext cx="3419533" cy="2402222"/>
          </a:xfrm>
          <a:prstGeom prst="rect">
            <a:avLst/>
          </a:prstGeom>
        </p:spPr>
      </p:pic>
      <p:pic>
        <p:nvPicPr>
          <p:cNvPr id="4" name="Content Placeholder 3" descr="Magnifying glasses on yellow backdrop">
            <a:extLst>
              <a:ext uri="{FF2B5EF4-FFF2-40B4-BE49-F238E27FC236}">
                <a16:creationId xmlns:a16="http://schemas.microsoft.com/office/drawing/2014/main" id="{2434DB5C-1410-6A0B-6E0D-0700821D1398}"/>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994356" y="3429000"/>
            <a:ext cx="4325790" cy="2887465"/>
          </a:xfrm>
          <a:prstGeom prst="rect">
            <a:avLst/>
          </a:prstGeom>
        </p:spPr>
      </p:pic>
    </p:spTree>
    <p:extLst>
      <p:ext uri="{BB962C8B-B14F-4D97-AF65-F5344CB8AC3E}">
        <p14:creationId xmlns:p14="http://schemas.microsoft.com/office/powerpoint/2010/main" val="386194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C2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text on a black background&#10;&#10;AI-generated content may be incorrect.">
            <a:extLst>
              <a:ext uri="{FF2B5EF4-FFF2-40B4-BE49-F238E27FC236}">
                <a16:creationId xmlns:a16="http://schemas.microsoft.com/office/drawing/2014/main" id="{0B36D91E-4C2A-4A1F-6401-4244ED4AFE29}"/>
              </a:ext>
            </a:extLst>
          </p:cNvPr>
          <p:cNvPicPr>
            <a:picLocks noGrp="1" noChangeAspect="1"/>
          </p:cNvPicPr>
          <p:nvPr>
            <p:ph idx="1"/>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376438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text on a white background&#10;&#10;Description automatically generated">
            <a:extLst>
              <a:ext uri="{FF2B5EF4-FFF2-40B4-BE49-F238E27FC236}">
                <a16:creationId xmlns:a16="http://schemas.microsoft.com/office/drawing/2014/main" id="{2749C3EB-5D74-76C5-2F8D-211658AD9DB9}"/>
              </a:ext>
            </a:extLst>
          </p:cNvPr>
          <p:cNvPicPr>
            <a:picLocks noChangeAspect="1"/>
          </p:cNvPicPr>
          <p:nvPr/>
        </p:nvPicPr>
        <p:blipFill>
          <a:blip r:embed="rId2"/>
          <a:stretch>
            <a:fillRect/>
          </a:stretch>
        </p:blipFill>
        <p:spPr>
          <a:xfrm>
            <a:off x="515154" y="457200"/>
            <a:ext cx="11161691" cy="5943600"/>
          </a:xfrm>
          <a:prstGeom prst="rect">
            <a:avLst/>
          </a:prstGeom>
        </p:spPr>
      </p:pic>
    </p:spTree>
    <p:extLst>
      <p:ext uri="{BB962C8B-B14F-4D97-AF65-F5344CB8AC3E}">
        <p14:creationId xmlns:p14="http://schemas.microsoft.com/office/powerpoint/2010/main" val="261972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98B2FC-A5C6-D18A-BA14-080724D79AD8}"/>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D5387D-6455-4909-3E9C-9396CA33E44D}"/>
              </a:ext>
            </a:extLst>
          </p:cNvPr>
          <p:cNvSpPr>
            <a:spLocks noGrp="1"/>
          </p:cNvSpPr>
          <p:nvPr>
            <p:ph type="ctrTitle"/>
          </p:nvPr>
        </p:nvSpPr>
        <p:spPr>
          <a:xfrm>
            <a:off x="1386865" y="818984"/>
            <a:ext cx="6596245" cy="3268520"/>
          </a:xfrm>
        </p:spPr>
        <p:txBody>
          <a:bodyPr>
            <a:normAutofit/>
          </a:bodyPr>
          <a:lstStyle/>
          <a:p>
            <a:pPr algn="r"/>
            <a:r>
              <a:rPr lang="en-US" sz="4800" dirty="0">
                <a:solidFill>
                  <a:srgbClr val="FFFFFF"/>
                </a:solidFill>
              </a:rPr>
              <a:t>Understand the why and remember to make prevention a priority by …</a:t>
            </a:r>
          </a:p>
        </p:txBody>
      </p:sp>
      <p:sp>
        <p:nvSpPr>
          <p:cNvPr id="13" name="Rectangle 1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79874EE-DD37-8818-31F3-50DCCB018CB1}"/>
              </a:ext>
            </a:extLst>
          </p:cNvPr>
          <p:cNvSpPr>
            <a:spLocks noGrp="1"/>
          </p:cNvSpPr>
          <p:nvPr>
            <p:ph type="subTitle" idx="1"/>
          </p:nvPr>
        </p:nvSpPr>
        <p:spPr>
          <a:xfrm>
            <a:off x="1931874" y="4797188"/>
            <a:ext cx="6051236" cy="1241828"/>
          </a:xfrm>
        </p:spPr>
        <p:txBody>
          <a:bodyPr>
            <a:normAutofit fontScale="55000" lnSpcReduction="20000"/>
          </a:bodyPr>
          <a:lstStyle/>
          <a:p>
            <a:pPr algn="r"/>
            <a:endParaRPr lang="en-US" sz="2000" dirty="0">
              <a:solidFill>
                <a:srgbClr val="FFFFFF"/>
              </a:solidFill>
            </a:endParaRPr>
          </a:p>
          <a:p>
            <a:pPr algn="r"/>
            <a:r>
              <a:rPr lang="en-US" sz="3200" dirty="0">
                <a:solidFill>
                  <a:srgbClr val="FFFFFF"/>
                </a:solidFill>
              </a:rPr>
              <a:t>Building relationships</a:t>
            </a:r>
          </a:p>
          <a:p>
            <a:pPr algn="r"/>
            <a:r>
              <a:rPr lang="en-US" sz="3200" dirty="0">
                <a:solidFill>
                  <a:srgbClr val="FFFFFF"/>
                </a:solidFill>
              </a:rPr>
              <a:t>Structure for success though establishing predictability</a:t>
            </a:r>
          </a:p>
          <a:p>
            <a:pPr algn="r"/>
            <a:r>
              <a:rPr lang="en-US" sz="3200" dirty="0">
                <a:solidFill>
                  <a:srgbClr val="FFFFFF"/>
                </a:solidFill>
              </a:rPr>
              <a:t>Anticipating triggers</a:t>
            </a:r>
          </a:p>
          <a:p>
            <a:pPr algn="r"/>
            <a:endParaRPr lang="en-US" sz="3200" dirty="0">
              <a:solidFill>
                <a:srgbClr val="FFFFFF"/>
              </a:solidFill>
            </a:endParaRPr>
          </a:p>
          <a:p>
            <a:pPr algn="r"/>
            <a:endParaRPr lang="en-US" sz="3200" dirty="0">
              <a:solidFill>
                <a:srgbClr val="FFFFFF"/>
              </a:solidFill>
            </a:endParaRPr>
          </a:p>
        </p:txBody>
      </p:sp>
      <p:sp>
        <p:nvSpPr>
          <p:cNvPr id="15" name="Rectangle 14">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88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1309F-4FFB-D5FE-5961-9D78A36B2864}"/>
              </a:ext>
            </a:extLst>
          </p:cNvPr>
          <p:cNvSpPr>
            <a:spLocks noGrp="1"/>
          </p:cNvSpPr>
          <p:nvPr>
            <p:ph type="title"/>
          </p:nvPr>
        </p:nvSpPr>
        <p:spPr>
          <a:xfrm>
            <a:off x="572493" y="238539"/>
            <a:ext cx="11018520" cy="1434415"/>
          </a:xfrm>
        </p:spPr>
        <p:txBody>
          <a:bodyPr anchor="b">
            <a:normAutofit/>
          </a:bodyPr>
          <a:lstStyle/>
          <a:p>
            <a:r>
              <a:rPr lang="en-US" sz="5400"/>
              <a:t>USD 475 Strategic Plan Connection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E87BF1-82A4-0972-8A79-4C1709A6541B}"/>
              </a:ext>
            </a:extLst>
          </p:cNvPr>
          <p:cNvSpPr>
            <a:spLocks noGrp="1"/>
          </p:cNvSpPr>
          <p:nvPr>
            <p:ph idx="1"/>
          </p:nvPr>
        </p:nvSpPr>
        <p:spPr>
          <a:xfrm>
            <a:off x="572493" y="2071316"/>
            <a:ext cx="6713552" cy="4119172"/>
          </a:xfrm>
        </p:spPr>
        <p:txBody>
          <a:bodyPr vert="horz" lIns="68580" tIns="34290" rIns="68580" bIns="34290" rtlCol="0" anchor="t">
            <a:normAutofit/>
          </a:bodyPr>
          <a:lstStyle/>
          <a:p>
            <a:r>
              <a:rPr lang="en-US" sz="2200"/>
              <a:t>Goal 1: Equitably support the academic learning all students.</a:t>
            </a:r>
          </a:p>
          <a:p>
            <a:r>
              <a:rPr lang="en-US" sz="2200"/>
              <a:t>Goal 2: Equitably address the social emotional needs of all students.</a:t>
            </a:r>
          </a:p>
          <a:p>
            <a:r>
              <a:rPr lang="en-US" sz="2200"/>
              <a:t>Goal 3: Create opportunities to enhance family and community engagement in an equitable manner that allows for participation for all.</a:t>
            </a:r>
          </a:p>
          <a:p>
            <a:r>
              <a:rPr lang="en-US" sz="2200"/>
              <a:t>Goal 4: </a:t>
            </a:r>
            <a:r>
              <a:rPr lang="en-US" sz="2200">
                <a:ea typeface="+mn-lt"/>
                <a:cs typeface="+mn-lt"/>
              </a:rPr>
              <a:t>Develop a plan to recruit, retain, and support high quality staff that reflects our community.</a:t>
            </a:r>
            <a:endParaRPr lang="en-US" sz="2200"/>
          </a:p>
          <a:p>
            <a:endParaRPr lang="en-US" sz="2200"/>
          </a:p>
        </p:txBody>
      </p:sp>
      <p:pic>
        <p:nvPicPr>
          <p:cNvPr id="5" name="Picture 5" descr="Logo&#10;&#10;Description automatically generated">
            <a:extLst>
              <a:ext uri="{FF2B5EF4-FFF2-40B4-BE49-F238E27FC236}">
                <a16:creationId xmlns:a16="http://schemas.microsoft.com/office/drawing/2014/main" id="{5CEFCCE7-387E-92E7-4573-2BC7F24E0260}"/>
              </a:ext>
            </a:extLst>
          </p:cNvPr>
          <p:cNvPicPr>
            <a:picLocks noChangeAspect="1"/>
          </p:cNvPicPr>
          <p:nvPr/>
        </p:nvPicPr>
        <p:blipFill>
          <a:blip r:embed="rId3"/>
          <a:srcRect l="1013" r="2779"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59858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fontScale="90000"/>
          </a:bodyPr>
          <a:lstStyle/>
          <a:p>
            <a:pPr algn="ctr"/>
            <a:r>
              <a:rPr lang="en-US" sz="4000" b="1" dirty="0">
                <a:solidFill>
                  <a:srgbClr val="FFFFFF"/>
                </a:solidFill>
              </a:rPr>
              <a:t>Building Positive Relationships </a:t>
            </a:r>
            <a:br>
              <a:rPr lang="en-US" sz="2800" dirty="0">
                <a:solidFill>
                  <a:srgbClr val="FFFFFF"/>
                </a:solidFill>
              </a:rPr>
            </a:br>
            <a:r>
              <a:rPr lang="en-US" sz="2800" dirty="0">
                <a:solidFill>
                  <a:srgbClr val="FFFFFF"/>
                </a:solidFill>
              </a:rPr>
              <a:t>A positive relationship reduces the need for power struggles. Students are more willing to comply with expectations when they feel respected and understood. </a:t>
            </a:r>
          </a:p>
        </p:txBody>
      </p:sp>
      <p:graphicFrame>
        <p:nvGraphicFramePr>
          <p:cNvPr id="5" name="Content Placeholder 2">
            <a:extLst>
              <a:ext uri="{FF2B5EF4-FFF2-40B4-BE49-F238E27FC236}">
                <a16:creationId xmlns:a16="http://schemas.microsoft.com/office/drawing/2014/main" id="{BEC7722F-051E-98E5-AD61-ECCAC81BDF8C}"/>
              </a:ext>
            </a:extLst>
          </p:cNvPr>
          <p:cNvGraphicFramePr>
            <a:graphicFrameLocks noGrp="1"/>
          </p:cNvGraphicFramePr>
          <p:nvPr>
            <p:ph idx="1"/>
            <p:extLst>
              <p:ext uri="{D42A27DB-BD31-4B8C-83A1-F6EECF244321}">
                <p14:modId xmlns:p14="http://schemas.microsoft.com/office/powerpoint/2010/main" val="2474194151"/>
              </p:ext>
            </p:extLst>
          </p:nvPr>
        </p:nvGraphicFramePr>
        <p:xfrm>
          <a:off x="644056" y="263629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B2EAC-7429-AC89-0572-FAB4B93FAFF0}"/>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2800">
                <a:solidFill>
                  <a:srgbClr val="FFFFFF"/>
                </a:solidFill>
              </a:rPr>
              <a:t>Ways to Engage in Conversations with Difficult Students</a:t>
            </a:r>
          </a:p>
        </p:txBody>
      </p:sp>
      <p:pic>
        <p:nvPicPr>
          <p:cNvPr id="8" name="Content Placeholder 7">
            <a:extLst>
              <a:ext uri="{FF2B5EF4-FFF2-40B4-BE49-F238E27FC236}">
                <a16:creationId xmlns:a16="http://schemas.microsoft.com/office/drawing/2014/main" id="{BD6F9AC3-4E66-B34F-C820-3A7E6A5A16E4}"/>
              </a:ext>
            </a:extLst>
          </p:cNvPr>
          <p:cNvPicPr>
            <a:picLocks noGrp="1" noChangeAspect="1"/>
          </p:cNvPicPr>
          <p:nvPr>
            <p:ph sz="half" idx="2"/>
          </p:nvPr>
        </p:nvPicPr>
        <p:blipFill>
          <a:blip r:embed="rId2"/>
          <a:stretch>
            <a:fillRect/>
          </a:stretch>
        </p:blipFill>
        <p:spPr>
          <a:xfrm>
            <a:off x="715748" y="2440092"/>
            <a:ext cx="5131088" cy="3099890"/>
          </a:xfrm>
          <a:prstGeom prst="rect">
            <a:avLst/>
          </a:prstGeom>
        </p:spPr>
      </p:pic>
      <p:pic>
        <p:nvPicPr>
          <p:cNvPr id="6" name="Content Placeholder 5">
            <a:extLst>
              <a:ext uri="{FF2B5EF4-FFF2-40B4-BE49-F238E27FC236}">
                <a16:creationId xmlns:a16="http://schemas.microsoft.com/office/drawing/2014/main" id="{68CFCBF7-E7AC-7EDA-288E-0604140C08FD}"/>
              </a:ext>
            </a:extLst>
          </p:cNvPr>
          <p:cNvPicPr>
            <a:picLocks noGrp="1" noChangeAspect="1"/>
          </p:cNvPicPr>
          <p:nvPr>
            <p:ph sz="half" idx="1"/>
          </p:nvPr>
        </p:nvPicPr>
        <p:blipFill>
          <a:blip r:embed="rId3"/>
          <a:stretch>
            <a:fillRect/>
          </a:stretch>
        </p:blipFill>
        <p:spPr>
          <a:xfrm>
            <a:off x="6345165" y="2245360"/>
            <a:ext cx="5131087" cy="3748009"/>
          </a:xfrm>
          <a:prstGeom prst="rect">
            <a:avLst/>
          </a:prstGeom>
        </p:spPr>
      </p:pic>
    </p:spTree>
    <p:extLst>
      <p:ext uri="{BB962C8B-B14F-4D97-AF65-F5344CB8AC3E}">
        <p14:creationId xmlns:p14="http://schemas.microsoft.com/office/powerpoint/2010/main" val="18407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A71BBC-91C0-0A51-5024-B543A4C3C47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0274516-38CF-6A8C-56BA-F37E79E92C5C}"/>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Building Positive Relationships</a:t>
            </a:r>
          </a:p>
        </p:txBody>
      </p:sp>
      <p:graphicFrame>
        <p:nvGraphicFramePr>
          <p:cNvPr id="9" name="Content Placeholder 5">
            <a:extLst>
              <a:ext uri="{FF2B5EF4-FFF2-40B4-BE49-F238E27FC236}">
                <a16:creationId xmlns:a16="http://schemas.microsoft.com/office/drawing/2014/main" id="{309465BD-4FBC-E062-658F-07009FF51A9C}"/>
              </a:ext>
            </a:extLst>
          </p:cNvPr>
          <p:cNvGraphicFramePr>
            <a:graphicFrameLocks noGrp="1"/>
          </p:cNvGraphicFramePr>
          <p:nvPr>
            <p:ph sz="half" idx="2"/>
            <p:extLst>
              <p:ext uri="{D42A27DB-BD31-4B8C-83A1-F6EECF244321}">
                <p14:modId xmlns:p14="http://schemas.microsoft.com/office/powerpoint/2010/main" val="429085896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506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E70D6C-303F-0F8A-9985-C01ECE4F3DC6}"/>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5066E35-F593-8791-2840-39F233693FF5}"/>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dirty="0">
                <a:solidFill>
                  <a:srgbClr val="FFFFFF"/>
                </a:solidFill>
                <a:latin typeface="+mj-lt"/>
                <a:ea typeface="+mj-ea"/>
                <a:cs typeface="+mj-cs"/>
              </a:rPr>
              <a:t>Creating Structure &amp; Predictability</a:t>
            </a:r>
          </a:p>
        </p:txBody>
      </p:sp>
      <p:graphicFrame>
        <p:nvGraphicFramePr>
          <p:cNvPr id="9" name="Content Placeholder 5">
            <a:extLst>
              <a:ext uri="{FF2B5EF4-FFF2-40B4-BE49-F238E27FC236}">
                <a16:creationId xmlns:a16="http://schemas.microsoft.com/office/drawing/2014/main" id="{0557CCEE-E35C-09A8-0398-709AC860AC99}"/>
              </a:ext>
            </a:extLst>
          </p:cNvPr>
          <p:cNvGraphicFramePr>
            <a:graphicFrameLocks noGrp="1"/>
          </p:cNvGraphicFramePr>
          <p:nvPr>
            <p:ph sz="half" idx="2"/>
            <p:extLst>
              <p:ext uri="{D42A27DB-BD31-4B8C-83A1-F6EECF244321}">
                <p14:modId xmlns:p14="http://schemas.microsoft.com/office/powerpoint/2010/main" val="79949305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99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A8CDD2-8BA8-F5D0-7DFC-68BDC0570DA2}"/>
              </a:ext>
            </a:extLst>
          </p:cNvPr>
          <p:cNvSpPr txBox="1"/>
          <p:nvPr/>
        </p:nvSpPr>
        <p:spPr>
          <a:xfrm>
            <a:off x="1144923" y="2405894"/>
            <a:ext cx="2299317" cy="3535083"/>
          </a:xfrm>
          <a:prstGeom prst="rect">
            <a:avLst/>
          </a:prstGeom>
        </p:spPr>
        <p:txBody>
          <a:bodyPr vert="horz" lIns="91440" tIns="45720" rIns="91440" bIns="45720" rtlCol="0" anchor="t">
            <a:normAutofit/>
          </a:bodyPr>
          <a:lstStyle/>
          <a:p>
            <a:pPr>
              <a:lnSpc>
                <a:spcPct val="90000"/>
              </a:lnSpc>
              <a:spcAft>
                <a:spcPts val="600"/>
              </a:spcAft>
            </a:pPr>
            <a:r>
              <a:rPr lang="en-US" sz="2000" dirty="0"/>
              <a:t>Understanding the why through a behavioral lens by using ABC data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58" name="Rectangle 5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hart with text on it&#10;&#10;AI-generated content may be incorrect.">
            <a:extLst>
              <a:ext uri="{FF2B5EF4-FFF2-40B4-BE49-F238E27FC236}">
                <a16:creationId xmlns:a16="http://schemas.microsoft.com/office/drawing/2014/main" id="{89310E55-9FB3-CDBB-EFB5-252297784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162" y="893122"/>
            <a:ext cx="5235557" cy="5507245"/>
          </a:xfrm>
          <a:prstGeom prst="rect">
            <a:avLst/>
          </a:prstGeom>
        </p:spPr>
      </p:pic>
    </p:spTree>
    <p:extLst>
      <p:ext uri="{BB962C8B-B14F-4D97-AF65-F5344CB8AC3E}">
        <p14:creationId xmlns:p14="http://schemas.microsoft.com/office/powerpoint/2010/main" val="795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62E7EBE5-4779-702A-88A8-B595F9FE7D03}"/>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100" kern="1200" dirty="0">
                <a:solidFill>
                  <a:srgbClr val="FFFFFF"/>
                </a:solidFill>
                <a:latin typeface="+mj-lt"/>
                <a:ea typeface="+mj-ea"/>
                <a:cs typeface="+mj-cs"/>
              </a:rPr>
              <a:t>Tracking helps teachers identify patterns and provides data for  teams. </a:t>
            </a:r>
          </a:p>
          <a:p>
            <a:pPr>
              <a:lnSpc>
                <a:spcPct val="90000"/>
              </a:lnSpc>
              <a:spcBef>
                <a:spcPct val="0"/>
              </a:spcBef>
              <a:spcAft>
                <a:spcPts val="600"/>
              </a:spcAft>
            </a:pPr>
            <a:endParaRPr lang="en-US" sz="3100" kern="1200" dirty="0">
              <a:solidFill>
                <a:srgbClr val="FFFFFF"/>
              </a:solidFill>
              <a:latin typeface="+mj-lt"/>
              <a:ea typeface="+mj-ea"/>
              <a:cs typeface="+mj-cs"/>
            </a:endParaRPr>
          </a:p>
        </p:txBody>
      </p:sp>
      <p:pic>
        <p:nvPicPr>
          <p:cNvPr id="3" name="Picture 2" descr="A screenshot of a white sheet&#10;&#10;AI-generated content may be incorrect.">
            <a:extLst>
              <a:ext uri="{FF2B5EF4-FFF2-40B4-BE49-F238E27FC236}">
                <a16:creationId xmlns:a16="http://schemas.microsoft.com/office/drawing/2014/main" id="{C9375764-A1CE-24E9-5128-7C79B721E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629" y="467208"/>
            <a:ext cx="6731346" cy="5974232"/>
          </a:xfrm>
          <a:prstGeom prst="rect">
            <a:avLst/>
          </a:prstGeom>
        </p:spPr>
      </p:pic>
    </p:spTree>
    <p:extLst>
      <p:ext uri="{BB962C8B-B14F-4D97-AF65-F5344CB8AC3E}">
        <p14:creationId xmlns:p14="http://schemas.microsoft.com/office/powerpoint/2010/main" val="3654686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Flowchart: Document 6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C88A5-215C-695E-D30B-6FBB30E629F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ABC Form</a:t>
            </a:r>
          </a:p>
        </p:txBody>
      </p:sp>
      <p:pic>
        <p:nvPicPr>
          <p:cNvPr id="61" name="Picture 60">
            <a:extLst>
              <a:ext uri="{FF2B5EF4-FFF2-40B4-BE49-F238E27FC236}">
                <a16:creationId xmlns:a16="http://schemas.microsoft.com/office/drawing/2014/main" id="{80A30C77-0EC6-2C0C-B8D8-71B40240BE99}"/>
              </a:ext>
            </a:extLst>
          </p:cNvPr>
          <p:cNvPicPr>
            <a:picLocks noChangeAspect="1"/>
          </p:cNvPicPr>
          <p:nvPr/>
        </p:nvPicPr>
        <p:blipFill>
          <a:blip r:embed="rId2"/>
          <a:stretch>
            <a:fillRect/>
          </a:stretch>
        </p:blipFill>
        <p:spPr>
          <a:xfrm>
            <a:off x="4207933" y="655793"/>
            <a:ext cx="7347537" cy="5547390"/>
          </a:xfrm>
          <a:prstGeom prst="rect">
            <a:avLst/>
          </a:prstGeom>
        </p:spPr>
      </p:pic>
    </p:spTree>
    <p:extLst>
      <p:ext uri="{BB962C8B-B14F-4D97-AF65-F5344CB8AC3E}">
        <p14:creationId xmlns:p14="http://schemas.microsoft.com/office/powerpoint/2010/main" val="260564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838200" y="643467"/>
            <a:ext cx="2951205" cy="5571066"/>
          </a:xfrm>
        </p:spPr>
        <p:txBody>
          <a:bodyPr>
            <a:normAutofit/>
          </a:bodyPr>
          <a:lstStyle/>
          <a:p>
            <a:r>
              <a:rPr lang="en-US" dirty="0">
                <a:solidFill>
                  <a:srgbClr val="FFFFFF"/>
                </a:solidFill>
              </a:rPr>
              <a:t>Anticipating Triggers –</a:t>
            </a:r>
            <a:br>
              <a:rPr lang="en-US" dirty="0">
                <a:solidFill>
                  <a:srgbClr val="FFFFFF"/>
                </a:solidFill>
              </a:rPr>
            </a:br>
            <a:br>
              <a:rPr lang="en-US" dirty="0">
                <a:solidFill>
                  <a:srgbClr val="FFFFFF"/>
                </a:solidFill>
              </a:rPr>
            </a:br>
            <a:r>
              <a:rPr lang="en-US" sz="2200" dirty="0"/>
              <a:t>Recognizing patterns allows teachers to adapt the environment, tasks, and instructions to prevent escalation. Let the data speak! </a:t>
            </a:r>
            <a:endParaRPr lang="en-US" sz="2200" dirty="0">
              <a:solidFill>
                <a:srgbClr val="FFFFFF"/>
              </a:solidFill>
            </a:endParaRPr>
          </a:p>
        </p:txBody>
      </p:sp>
      <p:graphicFrame>
        <p:nvGraphicFramePr>
          <p:cNvPr id="19" name="Content Placeholder 2">
            <a:extLst>
              <a:ext uri="{FF2B5EF4-FFF2-40B4-BE49-F238E27FC236}">
                <a16:creationId xmlns:a16="http://schemas.microsoft.com/office/drawing/2014/main" id="{3E726027-A6D2-AD38-E25D-B05F25468C66}"/>
              </a:ext>
            </a:extLst>
          </p:cNvPr>
          <p:cNvGraphicFramePr>
            <a:graphicFrameLocks noGrp="1"/>
          </p:cNvGraphicFramePr>
          <p:nvPr>
            <p:ph idx="1"/>
            <p:extLst>
              <p:ext uri="{D42A27DB-BD31-4B8C-83A1-F6EECF244321}">
                <p14:modId xmlns:p14="http://schemas.microsoft.com/office/powerpoint/2010/main" val="270448714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638CAA-8EB4-461F-17D9-D2815B958A5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60BCE65-C687-ACB7-FC12-1A68D6DF9A78}"/>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b="1" dirty="0">
                <a:solidFill>
                  <a:schemeClr val="bg1"/>
                </a:solidFill>
              </a:rPr>
              <a:t>Anticipating Triggers and Making Adaptations </a:t>
            </a:r>
            <a:endParaRPr lang="en-US" sz="4000" kern="1200" dirty="0">
              <a:solidFill>
                <a:schemeClr val="bg1"/>
              </a:solidFill>
              <a:latin typeface="+mj-lt"/>
              <a:ea typeface="+mj-ea"/>
              <a:cs typeface="+mj-cs"/>
            </a:endParaRPr>
          </a:p>
        </p:txBody>
      </p:sp>
      <p:graphicFrame>
        <p:nvGraphicFramePr>
          <p:cNvPr id="9" name="Content Placeholder 5">
            <a:extLst>
              <a:ext uri="{FF2B5EF4-FFF2-40B4-BE49-F238E27FC236}">
                <a16:creationId xmlns:a16="http://schemas.microsoft.com/office/drawing/2014/main" id="{75683079-BA22-5216-9289-1A02E1C991D5}"/>
              </a:ext>
            </a:extLst>
          </p:cNvPr>
          <p:cNvGraphicFramePr>
            <a:graphicFrameLocks noGrp="1"/>
          </p:cNvGraphicFramePr>
          <p:nvPr>
            <p:ph sz="half" idx="2"/>
            <p:extLst>
              <p:ext uri="{D42A27DB-BD31-4B8C-83A1-F6EECF244321}">
                <p14:modId xmlns:p14="http://schemas.microsoft.com/office/powerpoint/2010/main" val="279159191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3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3F2054-B6CA-4C37-D812-EB36033CC26E}"/>
              </a:ext>
            </a:extLst>
          </p:cNvPr>
          <p:cNvSpPr txBox="1"/>
          <p:nvPr/>
        </p:nvSpPr>
        <p:spPr>
          <a:xfrm>
            <a:off x="1136397" y="2418408"/>
            <a:ext cx="2902203" cy="3522569"/>
          </a:xfrm>
          <a:prstGeom prst="rect">
            <a:avLst/>
          </a:prstGeom>
        </p:spPr>
        <p:txBody>
          <a:bodyPr vert="horz" lIns="91440" tIns="45720" rIns="91440" bIns="45720" rtlCol="0" anchor="t">
            <a:normAutofit/>
          </a:bodyPr>
          <a:lstStyle/>
          <a:p>
            <a:pPr>
              <a:lnSpc>
                <a:spcPct val="90000"/>
              </a:lnSpc>
              <a:spcAft>
                <a:spcPts val="600"/>
              </a:spcAft>
            </a:pPr>
            <a:r>
              <a:rPr lang="en-US" sz="2000" dirty="0"/>
              <a:t>Triggers are predictable if we look for patterns. Matching triggers to effective responses helps teachers act early instead of reacting late. </a:t>
            </a:r>
          </a:p>
        </p:txBody>
      </p:sp>
      <p:pic>
        <p:nvPicPr>
          <p:cNvPr id="3" name="Picture 2" descr="A white sheet with black text&#10;&#10;AI-generated content may be incorrect.">
            <a:extLst>
              <a:ext uri="{FF2B5EF4-FFF2-40B4-BE49-F238E27FC236}">
                <a16:creationId xmlns:a16="http://schemas.microsoft.com/office/drawing/2014/main" id="{8C8228EB-654D-3B7F-B6D7-934EC9903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642" y="431413"/>
            <a:ext cx="5201023" cy="5175017"/>
          </a:xfrm>
          <a:prstGeom prst="rect">
            <a:avLst/>
          </a:prstGeom>
        </p:spPr>
      </p:pic>
      <p:sp>
        <p:nvSpPr>
          <p:cNvPr id="21"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98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FD7FC52-F38C-469A-8452-05FE3AB3070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WELCOME and thanks for being here today</a:t>
            </a:r>
          </a:p>
        </p:txBody>
      </p:sp>
      <p:pic>
        <p:nvPicPr>
          <p:cNvPr id="2" name="Picture 2" descr="Text&#10;&#10;Description automatically generated">
            <a:extLst>
              <a:ext uri="{FF2B5EF4-FFF2-40B4-BE49-F238E27FC236}">
                <a16:creationId xmlns:a16="http://schemas.microsoft.com/office/drawing/2014/main" id="{D69E2558-AC15-498B-ADAE-54A920F88098}"/>
              </a:ext>
            </a:extLst>
          </p:cNvPr>
          <p:cNvPicPr>
            <a:picLocks noChangeAspect="1"/>
          </p:cNvPicPr>
          <p:nvPr/>
        </p:nvPicPr>
        <p:blipFill>
          <a:blip r:embed="rId3"/>
          <a:stretch>
            <a:fillRect/>
          </a:stretch>
        </p:blipFill>
        <p:spPr>
          <a:xfrm>
            <a:off x="2190044" y="1675228"/>
            <a:ext cx="7811910" cy="4394199"/>
          </a:xfrm>
          <a:prstGeom prst="rect">
            <a:avLst/>
          </a:prstGeom>
          <a:noFill/>
        </p:spPr>
      </p:pic>
    </p:spTree>
    <p:extLst>
      <p:ext uri="{BB962C8B-B14F-4D97-AF65-F5344CB8AC3E}">
        <p14:creationId xmlns:p14="http://schemas.microsoft.com/office/powerpoint/2010/main" val="4160857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4E956-C0E3-E9CC-D0EF-4C64DD905532}"/>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kern="1200">
                <a:solidFill>
                  <a:schemeClr val="tx1"/>
                </a:solidFill>
                <a:latin typeface="+mj-lt"/>
                <a:ea typeface="+mj-ea"/>
                <a:cs typeface="+mj-cs"/>
              </a:rPr>
              <a:t>Immediate Responses – Crisis Response Strategies &amp; Case Study Examples</a:t>
            </a:r>
          </a:p>
        </p:txBody>
      </p:sp>
      <p:sp>
        <p:nvSpPr>
          <p:cNvPr id="24" name="Rectangle 2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Warning">
            <a:extLst>
              <a:ext uri="{FF2B5EF4-FFF2-40B4-BE49-F238E27FC236}">
                <a16:creationId xmlns:a16="http://schemas.microsoft.com/office/drawing/2014/main" id="{A8C8167B-B195-7ED4-C0A9-91D5DBA848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3907" y="658489"/>
            <a:ext cx="5163022" cy="5163022"/>
          </a:xfrm>
          <a:prstGeom prst="rect">
            <a:avLst/>
          </a:prstGeom>
        </p:spPr>
      </p:pic>
      <p:sp>
        <p:nvSpPr>
          <p:cNvPr id="25" name="Rectangle 2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23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Refusal to Follow Directions</a:t>
            </a:r>
          </a:p>
        </p:txBody>
      </p:sp>
      <p:graphicFrame>
        <p:nvGraphicFramePr>
          <p:cNvPr id="5" name="Content Placeholder 2">
            <a:extLst>
              <a:ext uri="{FF2B5EF4-FFF2-40B4-BE49-F238E27FC236}">
                <a16:creationId xmlns:a16="http://schemas.microsoft.com/office/drawing/2014/main" id="{B39B7BC1-0CC4-14FB-7703-87A9242A55CB}"/>
              </a:ext>
            </a:extLst>
          </p:cNvPr>
          <p:cNvGraphicFramePr>
            <a:graphicFrameLocks noGrp="1"/>
          </p:cNvGraphicFramePr>
          <p:nvPr>
            <p:ph idx="1"/>
            <p:extLst>
              <p:ext uri="{D42A27DB-BD31-4B8C-83A1-F6EECF244321}">
                <p14:modId xmlns:p14="http://schemas.microsoft.com/office/powerpoint/2010/main" val="87719793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EC5EB2-104D-B0A2-BEAD-E6C8E799F82F}"/>
              </a:ext>
            </a:extLst>
          </p:cNvPr>
          <p:cNvSpPr>
            <a:spLocks noGrp="1"/>
          </p:cNvSpPr>
          <p:nvPr>
            <p:ph type="title"/>
          </p:nvPr>
        </p:nvSpPr>
        <p:spPr/>
        <p:txBody>
          <a:bodyPr/>
          <a:lstStyle/>
          <a:p>
            <a:r>
              <a:rPr lang="en-US" dirty="0"/>
              <a:t>Refusal to Follow Directions</a:t>
            </a:r>
          </a:p>
        </p:txBody>
      </p:sp>
      <p:graphicFrame>
        <p:nvGraphicFramePr>
          <p:cNvPr id="8" name="Content Placeholder 4">
            <a:extLst>
              <a:ext uri="{FF2B5EF4-FFF2-40B4-BE49-F238E27FC236}">
                <a16:creationId xmlns:a16="http://schemas.microsoft.com/office/drawing/2014/main" id="{21BD0C44-2F41-D317-68AD-8DF27A0C6E37}"/>
              </a:ext>
            </a:extLst>
          </p:cNvPr>
          <p:cNvGraphicFramePr>
            <a:graphicFrameLocks noGrp="1"/>
          </p:cNvGraphicFramePr>
          <p:nvPr>
            <p:ph sz="half" idx="1"/>
            <p:extLst>
              <p:ext uri="{D42A27DB-BD31-4B8C-83A1-F6EECF244321}">
                <p14:modId xmlns:p14="http://schemas.microsoft.com/office/powerpoint/2010/main" val="273125933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FD21AA01-21F2-BB86-C5E5-CEB5E9A6D760}"/>
              </a:ext>
            </a:extLst>
          </p:cNvPr>
          <p:cNvSpPr>
            <a:spLocks noGrp="1"/>
          </p:cNvSpPr>
          <p:nvPr>
            <p:ph sz="half" idx="2"/>
          </p:nvPr>
        </p:nvSpPr>
        <p:spPr/>
        <p:txBody>
          <a:bodyPr>
            <a:normAutofit fontScale="85000" lnSpcReduction="20000"/>
          </a:bodyPr>
          <a:lstStyle/>
          <a:p>
            <a:r>
              <a:rPr lang="en-US" b="1" dirty="0"/>
              <a:t>EXPANDED TEACHER SCRIPT</a:t>
            </a:r>
          </a:p>
          <a:p>
            <a:r>
              <a:rPr lang="en-US" dirty="0"/>
              <a:t>Instead of: </a:t>
            </a:r>
            <a:r>
              <a:rPr lang="en-US" i="1" dirty="0"/>
              <a:t>“You need to do this right now or you will lose recess!” </a:t>
            </a:r>
            <a:endParaRPr lang="en-US" dirty="0"/>
          </a:p>
          <a:p>
            <a:r>
              <a:rPr lang="en-US" dirty="0"/>
              <a:t>Try: </a:t>
            </a:r>
            <a:r>
              <a:rPr lang="en-US" i="1" dirty="0"/>
              <a:t>“The expectation is that your notebook is open. You may start now, or you can begin after I check in with the group. Which works better for you?” </a:t>
            </a:r>
            <a:endParaRPr lang="en-US" dirty="0"/>
          </a:p>
          <a:p>
            <a:r>
              <a:rPr lang="en-US" dirty="0"/>
              <a:t>Instead of: </a:t>
            </a:r>
            <a:r>
              <a:rPr lang="en-US" i="1" dirty="0"/>
              <a:t>“Why do you always argue with me?” </a:t>
            </a:r>
            <a:endParaRPr lang="en-US" dirty="0"/>
          </a:p>
          <a:p>
            <a:r>
              <a:rPr lang="en-US" dirty="0"/>
              <a:t>Try: </a:t>
            </a:r>
            <a:r>
              <a:rPr lang="en-US" i="1" dirty="0"/>
              <a:t>“I need you to write your name at the top. That is the first step. Let’s get that part done.” </a:t>
            </a:r>
            <a:endParaRPr lang="en-US" dirty="0"/>
          </a:p>
          <a:p>
            <a:endParaRPr lang="en-US" dirty="0"/>
          </a:p>
        </p:txBody>
      </p:sp>
    </p:spTree>
    <p:extLst>
      <p:ext uri="{BB962C8B-B14F-4D97-AF65-F5344CB8AC3E}">
        <p14:creationId xmlns:p14="http://schemas.microsoft.com/office/powerpoint/2010/main" val="1643741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2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text message&#10;&#10;AI-generated content may be incorrect.">
            <a:extLst>
              <a:ext uri="{FF2B5EF4-FFF2-40B4-BE49-F238E27FC236}">
                <a16:creationId xmlns:a16="http://schemas.microsoft.com/office/drawing/2014/main" id="{E4C95D8F-C9A7-818E-CF1B-078D6310D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632" y="643467"/>
            <a:ext cx="8162735" cy="5571066"/>
          </a:xfrm>
          <a:prstGeom prst="rect">
            <a:avLst/>
          </a:prstGeom>
        </p:spPr>
      </p:pic>
    </p:spTree>
    <p:extLst>
      <p:ext uri="{BB962C8B-B14F-4D97-AF65-F5344CB8AC3E}">
        <p14:creationId xmlns:p14="http://schemas.microsoft.com/office/powerpoint/2010/main" val="1967251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When Students Yell, Insult or Provoke</a:t>
            </a:r>
          </a:p>
        </p:txBody>
      </p:sp>
      <p:graphicFrame>
        <p:nvGraphicFramePr>
          <p:cNvPr id="5" name="Content Placeholder 2">
            <a:extLst>
              <a:ext uri="{FF2B5EF4-FFF2-40B4-BE49-F238E27FC236}">
                <a16:creationId xmlns:a16="http://schemas.microsoft.com/office/drawing/2014/main" id="{3FF5C66B-3375-70C7-919F-7BF89F16214C}"/>
              </a:ext>
            </a:extLst>
          </p:cNvPr>
          <p:cNvGraphicFramePr>
            <a:graphicFrameLocks noGrp="1"/>
          </p:cNvGraphicFramePr>
          <p:nvPr>
            <p:ph idx="1"/>
            <p:extLst>
              <p:ext uri="{D42A27DB-BD31-4B8C-83A1-F6EECF244321}">
                <p14:modId xmlns:p14="http://schemas.microsoft.com/office/powerpoint/2010/main" val="95649614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CD49C-DA2B-5158-0ACC-7F742952EE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F65D27-7BFC-83A7-F2F4-A2781B9A7BB7}"/>
              </a:ext>
            </a:extLst>
          </p:cNvPr>
          <p:cNvSpPr>
            <a:spLocks noGrp="1"/>
          </p:cNvSpPr>
          <p:nvPr>
            <p:ph type="title"/>
          </p:nvPr>
        </p:nvSpPr>
        <p:spPr/>
        <p:txBody>
          <a:bodyPr/>
          <a:lstStyle/>
          <a:p>
            <a:r>
              <a:rPr lang="en-US" b="1" dirty="0"/>
              <a:t>When the Student Yells, Insults, or Provokes </a:t>
            </a:r>
            <a:endParaRPr lang="en-US" dirty="0"/>
          </a:p>
        </p:txBody>
      </p:sp>
      <p:graphicFrame>
        <p:nvGraphicFramePr>
          <p:cNvPr id="8" name="Content Placeholder 4">
            <a:extLst>
              <a:ext uri="{FF2B5EF4-FFF2-40B4-BE49-F238E27FC236}">
                <a16:creationId xmlns:a16="http://schemas.microsoft.com/office/drawing/2014/main" id="{BD568E14-F0CF-2389-38C1-A10B6D49CB48}"/>
              </a:ext>
            </a:extLst>
          </p:cNvPr>
          <p:cNvGraphicFramePr>
            <a:graphicFrameLocks noGrp="1"/>
          </p:cNvGraphicFramePr>
          <p:nvPr>
            <p:ph sz="half" idx="1"/>
            <p:extLst>
              <p:ext uri="{D42A27DB-BD31-4B8C-83A1-F6EECF244321}">
                <p14:modId xmlns:p14="http://schemas.microsoft.com/office/powerpoint/2010/main" val="328878995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E9A1571E-3C35-E08A-BFEF-1B5000ED6F69}"/>
              </a:ext>
            </a:extLst>
          </p:cNvPr>
          <p:cNvSpPr>
            <a:spLocks noGrp="1"/>
          </p:cNvSpPr>
          <p:nvPr>
            <p:ph sz="half" idx="2"/>
          </p:nvPr>
        </p:nvSpPr>
        <p:spPr/>
        <p:txBody>
          <a:bodyPr>
            <a:normAutofit fontScale="85000" lnSpcReduction="20000"/>
          </a:bodyPr>
          <a:lstStyle/>
          <a:p>
            <a:r>
              <a:rPr lang="en-US" b="1" dirty="0"/>
              <a:t>EXPANDED TEACHER SCRIPT</a:t>
            </a:r>
          </a:p>
          <a:p>
            <a:endParaRPr lang="en-US" dirty="0"/>
          </a:p>
          <a:p>
            <a:r>
              <a:rPr lang="en-US" dirty="0"/>
              <a:t>Instead of: </a:t>
            </a:r>
            <a:r>
              <a:rPr lang="en-US" i="1" dirty="0"/>
              <a:t>“You are disturbing everyone. Stop it now!” </a:t>
            </a:r>
            <a:endParaRPr lang="en-US" dirty="0"/>
          </a:p>
          <a:p>
            <a:r>
              <a:rPr lang="en-US" dirty="0"/>
              <a:t>Try: </a:t>
            </a:r>
            <a:r>
              <a:rPr lang="en-US" i="1" dirty="0"/>
              <a:t>“The class is working on the first two questions. You may join them, or you can check in with me quietly for support.” </a:t>
            </a:r>
            <a:endParaRPr lang="en-US" dirty="0"/>
          </a:p>
          <a:p>
            <a:r>
              <a:rPr lang="en-US" dirty="0"/>
              <a:t>Instead of: </a:t>
            </a:r>
            <a:r>
              <a:rPr lang="en-US" i="1" dirty="0"/>
              <a:t>“You are wasting everyone’s time.” </a:t>
            </a:r>
            <a:endParaRPr lang="en-US" dirty="0"/>
          </a:p>
          <a:p>
            <a:r>
              <a:rPr lang="en-US" dirty="0"/>
              <a:t>Try: </a:t>
            </a:r>
            <a:r>
              <a:rPr lang="en-US" i="1" dirty="0"/>
              <a:t>“The class needs quiet to focus. You can decide to work at your seat or take a short break before rejoining.” </a:t>
            </a:r>
            <a:endParaRPr lang="en-US" dirty="0"/>
          </a:p>
          <a:p>
            <a:endParaRPr lang="en-US" dirty="0"/>
          </a:p>
        </p:txBody>
      </p:sp>
    </p:spTree>
    <p:extLst>
      <p:ext uri="{BB962C8B-B14F-4D97-AF65-F5344CB8AC3E}">
        <p14:creationId xmlns:p14="http://schemas.microsoft.com/office/powerpoint/2010/main" val="3949166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2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white and yellow page&#10;&#10;AI-generated content may be incorrect.">
            <a:extLst>
              <a:ext uri="{FF2B5EF4-FFF2-40B4-BE49-F238E27FC236}">
                <a16:creationId xmlns:a16="http://schemas.microsoft.com/office/drawing/2014/main" id="{CBA7402E-B75B-8216-AF18-C6266734D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989" y="643467"/>
            <a:ext cx="6652021" cy="5571066"/>
          </a:xfrm>
          <a:prstGeom prst="rect">
            <a:avLst/>
          </a:prstGeom>
        </p:spPr>
      </p:pic>
    </p:spTree>
    <p:extLst>
      <p:ext uri="{BB962C8B-B14F-4D97-AF65-F5344CB8AC3E}">
        <p14:creationId xmlns:p14="http://schemas.microsoft.com/office/powerpoint/2010/main" val="2207720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Disrupting the Class / Safety</a:t>
            </a:r>
          </a:p>
        </p:txBody>
      </p:sp>
      <p:graphicFrame>
        <p:nvGraphicFramePr>
          <p:cNvPr id="20" name="Content Placeholder 2">
            <a:extLst>
              <a:ext uri="{FF2B5EF4-FFF2-40B4-BE49-F238E27FC236}">
                <a16:creationId xmlns:a16="http://schemas.microsoft.com/office/drawing/2014/main" id="{3E63D2E9-8B24-3E98-24EB-0DB0C1DB7906}"/>
              </a:ext>
            </a:extLst>
          </p:cNvPr>
          <p:cNvGraphicFramePr>
            <a:graphicFrameLocks noGrp="1"/>
          </p:cNvGraphicFramePr>
          <p:nvPr>
            <p:ph idx="1"/>
            <p:extLst>
              <p:ext uri="{D42A27DB-BD31-4B8C-83A1-F6EECF244321}">
                <p14:modId xmlns:p14="http://schemas.microsoft.com/office/powerpoint/2010/main" val="312304530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D21B9-ABE4-C6E1-3480-1E6035C9E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D69BA4-37EB-90DE-EA3B-5E976BCEAFDE}"/>
              </a:ext>
            </a:extLst>
          </p:cNvPr>
          <p:cNvSpPr>
            <a:spLocks noGrp="1"/>
          </p:cNvSpPr>
          <p:nvPr>
            <p:ph type="title"/>
          </p:nvPr>
        </p:nvSpPr>
        <p:spPr/>
        <p:txBody>
          <a:bodyPr/>
          <a:lstStyle/>
          <a:p>
            <a:r>
              <a:rPr lang="en-US" b="1" dirty="0"/>
              <a:t>When the Student Disrupts the Entire Class</a:t>
            </a:r>
            <a:endParaRPr lang="en-US" dirty="0"/>
          </a:p>
        </p:txBody>
      </p:sp>
      <p:graphicFrame>
        <p:nvGraphicFramePr>
          <p:cNvPr id="8" name="Content Placeholder 4">
            <a:extLst>
              <a:ext uri="{FF2B5EF4-FFF2-40B4-BE49-F238E27FC236}">
                <a16:creationId xmlns:a16="http://schemas.microsoft.com/office/drawing/2014/main" id="{642C2F96-CC20-E4B2-3339-229809C3F0C8}"/>
              </a:ext>
            </a:extLst>
          </p:cNvPr>
          <p:cNvGraphicFramePr>
            <a:graphicFrameLocks noGrp="1"/>
          </p:cNvGraphicFramePr>
          <p:nvPr>
            <p:ph sz="half" idx="1"/>
            <p:extLst>
              <p:ext uri="{D42A27DB-BD31-4B8C-83A1-F6EECF244321}">
                <p14:modId xmlns:p14="http://schemas.microsoft.com/office/powerpoint/2010/main" val="38530790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74CCED35-00EE-1AE9-F92D-5AD752287EDE}"/>
              </a:ext>
            </a:extLst>
          </p:cNvPr>
          <p:cNvSpPr>
            <a:spLocks noGrp="1"/>
          </p:cNvSpPr>
          <p:nvPr>
            <p:ph sz="half" idx="2"/>
          </p:nvPr>
        </p:nvSpPr>
        <p:spPr/>
        <p:txBody>
          <a:bodyPr>
            <a:normAutofit fontScale="85000" lnSpcReduction="20000"/>
          </a:bodyPr>
          <a:lstStyle/>
          <a:p>
            <a:r>
              <a:rPr lang="en-US" b="1" dirty="0"/>
              <a:t>EXPANDED TEACHER SCRIPT</a:t>
            </a:r>
          </a:p>
          <a:p>
            <a:r>
              <a:rPr lang="en-US" dirty="0"/>
              <a:t>Instead of: </a:t>
            </a:r>
            <a:r>
              <a:rPr lang="en-US" i="1" dirty="0"/>
              <a:t>“Do not you dare talk to me like that!” </a:t>
            </a:r>
            <a:endParaRPr lang="en-US" dirty="0"/>
          </a:p>
          <a:p>
            <a:r>
              <a:rPr lang="en-US" dirty="0"/>
              <a:t>Try: </a:t>
            </a:r>
            <a:r>
              <a:rPr lang="en-US" i="1" dirty="0"/>
              <a:t>“I hear your frustration. Right now, calm voices are expected. We will discuss this privately when you are ready.” </a:t>
            </a:r>
            <a:endParaRPr lang="en-US" dirty="0"/>
          </a:p>
          <a:p>
            <a:r>
              <a:rPr lang="en-US" dirty="0"/>
              <a:t>Instead of: </a:t>
            </a:r>
            <a:r>
              <a:rPr lang="en-US" i="1" dirty="0"/>
              <a:t>“If you insult me again, you will go straight to the office.” </a:t>
            </a:r>
            <a:endParaRPr lang="en-US" dirty="0"/>
          </a:p>
          <a:p>
            <a:r>
              <a:rPr lang="en-US" dirty="0"/>
              <a:t>Try: </a:t>
            </a:r>
            <a:r>
              <a:rPr lang="en-US" i="1" dirty="0"/>
              <a:t>“The language you are using is not respectful. You can choose to take a break, or you can try again with respectful words.” </a:t>
            </a:r>
            <a:endParaRPr lang="en-US" dirty="0"/>
          </a:p>
          <a:p>
            <a:endParaRPr lang="en-US" dirty="0"/>
          </a:p>
        </p:txBody>
      </p:sp>
    </p:spTree>
    <p:extLst>
      <p:ext uri="{BB962C8B-B14F-4D97-AF65-F5344CB8AC3E}">
        <p14:creationId xmlns:p14="http://schemas.microsoft.com/office/powerpoint/2010/main" val="300061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text&#10;&#10;AI-generated content may be incorrect.">
            <a:extLst>
              <a:ext uri="{FF2B5EF4-FFF2-40B4-BE49-F238E27FC236}">
                <a16:creationId xmlns:a16="http://schemas.microsoft.com/office/drawing/2014/main" id="{2F50F616-8B57-BB01-C6AF-C271AA8E9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243" y="457200"/>
            <a:ext cx="6425513" cy="5943600"/>
          </a:xfrm>
          <a:prstGeom prst="rect">
            <a:avLst/>
          </a:prstGeom>
        </p:spPr>
      </p:pic>
    </p:spTree>
    <p:extLst>
      <p:ext uri="{BB962C8B-B14F-4D97-AF65-F5344CB8AC3E}">
        <p14:creationId xmlns:p14="http://schemas.microsoft.com/office/powerpoint/2010/main" val="59809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Objectives</a:t>
            </a:r>
          </a:p>
        </p:txBody>
      </p:sp>
      <p:graphicFrame>
        <p:nvGraphicFramePr>
          <p:cNvPr id="5" name="Content Placeholder 2">
            <a:extLst>
              <a:ext uri="{FF2B5EF4-FFF2-40B4-BE49-F238E27FC236}">
                <a16:creationId xmlns:a16="http://schemas.microsoft.com/office/drawing/2014/main" id="{929B6F60-6D19-F5F4-F98D-FF42D1EB5071}"/>
              </a:ext>
            </a:extLst>
          </p:cNvPr>
          <p:cNvGraphicFramePr>
            <a:graphicFrameLocks noGrp="1"/>
          </p:cNvGraphicFramePr>
          <p:nvPr>
            <p:ph idx="1"/>
            <p:extLst>
              <p:ext uri="{D42A27DB-BD31-4B8C-83A1-F6EECF244321}">
                <p14:modId xmlns:p14="http://schemas.microsoft.com/office/powerpoint/2010/main" val="396986642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993078-615D-FAB9-FC81-333720CFDAB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7" name="Rectangle 6">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C2860303-5CA8-8418-4E17-58A2EBD7B391}"/>
              </a:ext>
            </a:extLst>
          </p:cNvPr>
          <p:cNvSpPr>
            <a:spLocks noGrp="1"/>
          </p:cNvSpPr>
          <p:nvPr>
            <p:ph type="title"/>
          </p:nvPr>
        </p:nvSpPr>
        <p:spPr>
          <a:xfrm>
            <a:off x="1043631" y="809898"/>
            <a:ext cx="10173010" cy="1554480"/>
          </a:xfrm>
        </p:spPr>
        <p:txBody>
          <a:bodyPr anchor="ctr">
            <a:normAutofit/>
          </a:bodyPr>
          <a:lstStyle/>
          <a:p>
            <a:r>
              <a:rPr lang="en-US" b="1" dirty="0"/>
              <a:t>Risk of a Major Crisis </a:t>
            </a:r>
            <a:endParaRPr lang="en-US" sz="4800" dirty="0"/>
          </a:p>
        </p:txBody>
      </p:sp>
      <p:graphicFrame>
        <p:nvGraphicFramePr>
          <p:cNvPr id="5" name="Content Placeholder 2">
            <a:extLst>
              <a:ext uri="{FF2B5EF4-FFF2-40B4-BE49-F238E27FC236}">
                <a16:creationId xmlns:a16="http://schemas.microsoft.com/office/drawing/2014/main" id="{E5F333AD-80D5-A193-120E-B6832326ECCE}"/>
              </a:ext>
            </a:extLst>
          </p:cNvPr>
          <p:cNvGraphicFramePr>
            <a:graphicFrameLocks noGrp="1"/>
          </p:cNvGraphicFramePr>
          <p:nvPr>
            <p:ph idx="1"/>
            <p:extLst>
              <p:ext uri="{D42A27DB-BD31-4B8C-83A1-F6EECF244321}">
                <p14:modId xmlns:p14="http://schemas.microsoft.com/office/powerpoint/2010/main" val="103372467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2563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BBDEA-CCA1-931D-5C61-A39F501373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7ECDED-984E-C4D9-914A-B869B9B3FF3F}"/>
              </a:ext>
            </a:extLst>
          </p:cNvPr>
          <p:cNvSpPr>
            <a:spLocks noGrp="1"/>
          </p:cNvSpPr>
          <p:nvPr>
            <p:ph type="title"/>
          </p:nvPr>
        </p:nvSpPr>
        <p:spPr/>
        <p:txBody>
          <a:bodyPr/>
          <a:lstStyle/>
          <a:p>
            <a:r>
              <a:rPr lang="en-US" dirty="0"/>
              <a:t>When There is Risk of Major Crisis</a:t>
            </a:r>
          </a:p>
        </p:txBody>
      </p:sp>
      <p:graphicFrame>
        <p:nvGraphicFramePr>
          <p:cNvPr id="8" name="Content Placeholder 4">
            <a:extLst>
              <a:ext uri="{FF2B5EF4-FFF2-40B4-BE49-F238E27FC236}">
                <a16:creationId xmlns:a16="http://schemas.microsoft.com/office/drawing/2014/main" id="{51296897-5DE8-1330-9AD7-4B0AB55DF51D}"/>
              </a:ext>
            </a:extLst>
          </p:cNvPr>
          <p:cNvGraphicFramePr>
            <a:graphicFrameLocks noGrp="1"/>
          </p:cNvGraphicFramePr>
          <p:nvPr>
            <p:ph sz="half" idx="1"/>
            <p:extLst>
              <p:ext uri="{D42A27DB-BD31-4B8C-83A1-F6EECF244321}">
                <p14:modId xmlns:p14="http://schemas.microsoft.com/office/powerpoint/2010/main" val="365113572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2093D70D-AC3E-31DC-C55D-79EA85D44C70}"/>
              </a:ext>
            </a:extLst>
          </p:cNvPr>
          <p:cNvSpPr>
            <a:spLocks noGrp="1"/>
          </p:cNvSpPr>
          <p:nvPr>
            <p:ph sz="half" idx="2"/>
          </p:nvPr>
        </p:nvSpPr>
        <p:spPr/>
        <p:txBody>
          <a:bodyPr>
            <a:normAutofit fontScale="92500" lnSpcReduction="10000"/>
          </a:bodyPr>
          <a:lstStyle/>
          <a:p>
            <a:r>
              <a:rPr lang="en-US" b="1" dirty="0"/>
              <a:t>EXPANDED TEACHER SCRIPT</a:t>
            </a:r>
          </a:p>
          <a:p>
            <a:endParaRPr lang="en-US" dirty="0"/>
          </a:p>
          <a:p>
            <a:r>
              <a:rPr lang="en-US" dirty="0"/>
              <a:t>Instead of: </a:t>
            </a:r>
            <a:r>
              <a:rPr lang="en-US" i="1" dirty="0"/>
              <a:t>“Stop that right now or you will be suspended!” </a:t>
            </a:r>
            <a:endParaRPr lang="en-US" dirty="0"/>
          </a:p>
          <a:p>
            <a:r>
              <a:rPr lang="en-US" dirty="0"/>
              <a:t>Try: </a:t>
            </a:r>
            <a:r>
              <a:rPr lang="en-US" i="1" dirty="0"/>
              <a:t>“I need you to put the chair down. You are safe. We will talk once you are calm.” </a:t>
            </a:r>
            <a:endParaRPr lang="en-US" dirty="0"/>
          </a:p>
          <a:p>
            <a:r>
              <a:rPr lang="en-US" dirty="0"/>
              <a:t>Instead of: </a:t>
            </a:r>
            <a:r>
              <a:rPr lang="en-US" i="1" dirty="0"/>
              <a:t>“If you throw that, you are in big trouble.” </a:t>
            </a:r>
            <a:endParaRPr lang="en-US" dirty="0"/>
          </a:p>
          <a:p>
            <a:r>
              <a:rPr lang="en-US" dirty="0"/>
              <a:t>Try: “Place the object on the desk. Let’s step outside for a break.” </a:t>
            </a:r>
          </a:p>
          <a:p>
            <a:endParaRPr lang="en-US" dirty="0"/>
          </a:p>
        </p:txBody>
      </p:sp>
    </p:spTree>
    <p:extLst>
      <p:ext uri="{BB962C8B-B14F-4D97-AF65-F5344CB8AC3E}">
        <p14:creationId xmlns:p14="http://schemas.microsoft.com/office/powerpoint/2010/main" val="3007884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22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on a yellow background&#10;&#10;AI-generated content may be incorrect.">
            <a:extLst>
              <a:ext uri="{FF2B5EF4-FFF2-40B4-BE49-F238E27FC236}">
                <a16:creationId xmlns:a16="http://schemas.microsoft.com/office/drawing/2014/main" id="{377E64F8-CF5C-E763-D58C-3489E8C42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565" y="643467"/>
            <a:ext cx="6496870" cy="5571066"/>
          </a:xfrm>
          <a:prstGeom prst="rect">
            <a:avLst/>
          </a:prstGeom>
        </p:spPr>
      </p:pic>
    </p:spTree>
    <p:extLst>
      <p:ext uri="{BB962C8B-B14F-4D97-AF65-F5344CB8AC3E}">
        <p14:creationId xmlns:p14="http://schemas.microsoft.com/office/powerpoint/2010/main" val="772563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4E7E0B-E51F-1403-DB67-AC0D95DC5D8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91B36E-07A8-9922-4AE2-FBB6A5155684}"/>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Guiding Principles for Immediate Responses </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F02FD34C-BACB-8D72-1547-8B9EC260AB16}"/>
              </a:ext>
            </a:extLst>
          </p:cNvPr>
          <p:cNvGraphicFramePr>
            <a:graphicFrameLocks noGrp="1"/>
          </p:cNvGraphicFramePr>
          <p:nvPr>
            <p:ph idx="1"/>
            <p:extLst>
              <p:ext uri="{D42A27DB-BD31-4B8C-83A1-F6EECF244321}">
                <p14:modId xmlns:p14="http://schemas.microsoft.com/office/powerpoint/2010/main" val="4224343457"/>
              </p:ext>
            </p:extLst>
          </p:nvPr>
        </p:nvGraphicFramePr>
        <p:xfrm>
          <a:off x="4581727" y="2137272"/>
          <a:ext cx="6930900" cy="405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823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2F99F5-913C-9B3D-F456-53F7E7B6FEF2}"/>
              </a:ext>
            </a:extLst>
          </p:cNvPr>
          <p:cNvSpPr txBox="1"/>
          <p:nvPr/>
        </p:nvSpPr>
        <p:spPr>
          <a:xfrm>
            <a:off x="1136397" y="2418408"/>
            <a:ext cx="4959603" cy="3522569"/>
          </a:xfrm>
          <a:prstGeom prst="rect">
            <a:avLst/>
          </a:prstGeom>
        </p:spPr>
        <p:txBody>
          <a:bodyPr vert="horz" lIns="91440" tIns="45720" rIns="91440" bIns="45720" rtlCol="0" anchor="t">
            <a:normAutofit/>
          </a:bodyPr>
          <a:lstStyle/>
          <a:p>
            <a:pPr>
              <a:lnSpc>
                <a:spcPct val="90000"/>
              </a:lnSpc>
              <a:spcAft>
                <a:spcPts val="600"/>
              </a:spcAft>
            </a:pPr>
            <a:r>
              <a:rPr lang="en-US" sz="2000" dirty="0"/>
              <a:t> Having a set of short, respectful, and effective scripts helps teachers… </a:t>
            </a:r>
          </a:p>
          <a:p>
            <a:pPr indent="-228600">
              <a:lnSpc>
                <a:spcPct val="90000"/>
              </a:lnSpc>
              <a:spcAft>
                <a:spcPts val="600"/>
              </a:spcAft>
              <a:buFont typeface="Arial" panose="020B0604020202020204" pitchFamily="34" charset="0"/>
              <a:buChar char="•"/>
            </a:pPr>
            <a:r>
              <a:rPr lang="en-US" sz="2000" dirty="0"/>
              <a:t>avoid arguments </a:t>
            </a:r>
          </a:p>
          <a:p>
            <a:pPr indent="-228600">
              <a:lnSpc>
                <a:spcPct val="90000"/>
              </a:lnSpc>
              <a:spcAft>
                <a:spcPts val="600"/>
              </a:spcAft>
              <a:buFont typeface="Arial" panose="020B0604020202020204" pitchFamily="34" charset="0"/>
              <a:buChar char="•"/>
            </a:pPr>
            <a:r>
              <a:rPr lang="en-US" sz="2000" dirty="0"/>
              <a:t>keep authority without escalation.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These scripts are most effective when delivered in a calm, steady tone with neutral body language. </a:t>
            </a:r>
          </a:p>
        </p:txBody>
      </p:sp>
      <p:pic>
        <p:nvPicPr>
          <p:cNvPr id="3" name="Picture 2" descr="A screenshot of a computer screen&#10;&#10;AI-generated content may be incorrect.">
            <a:extLst>
              <a:ext uri="{FF2B5EF4-FFF2-40B4-BE49-F238E27FC236}">
                <a16:creationId xmlns:a16="http://schemas.microsoft.com/office/drawing/2014/main" id="{F3BFF5F4-6AFF-8B0E-6AB0-DE5B8615F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442" y="499073"/>
            <a:ext cx="5201023" cy="5446097"/>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480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8DE3B-0457-2196-D7D1-514E4F2CBD93}"/>
              </a:ext>
            </a:extLst>
          </p:cNvPr>
          <p:cNvSpPr>
            <a:spLocks noGrp="1"/>
          </p:cNvSpPr>
          <p:nvPr>
            <p:ph type="title"/>
          </p:nvPr>
        </p:nvSpPr>
        <p:spPr>
          <a:xfrm>
            <a:off x="6590662" y="4267832"/>
            <a:ext cx="4805996" cy="1297115"/>
          </a:xfrm>
        </p:spPr>
        <p:txBody>
          <a:bodyPr vert="horz" lIns="91440" tIns="45720" rIns="91440" bIns="45720" rtlCol="0" anchor="t">
            <a:normAutofit fontScale="90000"/>
          </a:bodyPr>
          <a:lstStyle/>
          <a:p>
            <a:r>
              <a:rPr lang="en-US" sz="4400" kern="1200" dirty="0">
                <a:solidFill>
                  <a:schemeClr val="tx2"/>
                </a:solidFill>
                <a:latin typeface="+mj-lt"/>
                <a:ea typeface="+mj-ea"/>
                <a:cs typeface="+mj-cs"/>
              </a:rPr>
              <a:t>SDI – Building Social Emotional Skills</a:t>
            </a:r>
          </a:p>
        </p:txBody>
      </p:sp>
      <p:sp>
        <p:nvSpPr>
          <p:cNvPr id="3" name="Text Placeholder 2">
            <a:extLst>
              <a:ext uri="{FF2B5EF4-FFF2-40B4-BE49-F238E27FC236}">
                <a16:creationId xmlns:a16="http://schemas.microsoft.com/office/drawing/2014/main" id="{B3C75D5A-FFBE-6997-F34B-6E6E87E29FFC}"/>
              </a:ext>
            </a:extLst>
          </p:cNvPr>
          <p:cNvSpPr>
            <a:spLocks noGrp="1"/>
          </p:cNvSpPr>
          <p:nvPr>
            <p:ph type="body" idx="1"/>
          </p:nvPr>
        </p:nvSpPr>
        <p:spPr>
          <a:xfrm>
            <a:off x="6590966" y="2052321"/>
            <a:ext cx="4805691" cy="2215510"/>
          </a:xfrm>
        </p:spPr>
        <p:txBody>
          <a:bodyPr vert="horz" lIns="91440" tIns="45720" rIns="91440" bIns="45720" rtlCol="0" anchor="b">
            <a:normAutofit/>
          </a:bodyPr>
          <a:lstStyle/>
          <a:p>
            <a:r>
              <a:rPr lang="en-US" kern="1200" dirty="0">
                <a:solidFill>
                  <a:schemeClr val="tx2"/>
                </a:solidFill>
                <a:latin typeface="+mn-lt"/>
                <a:ea typeface="+mn-ea"/>
                <a:cs typeface="+mn-cs"/>
              </a:rPr>
              <a:t>Data and goal driven.</a:t>
            </a:r>
          </a:p>
          <a:p>
            <a:r>
              <a:rPr lang="en-US" kern="1200" dirty="0">
                <a:solidFill>
                  <a:schemeClr val="tx2"/>
                </a:solidFill>
                <a:latin typeface="+mn-lt"/>
                <a:ea typeface="+mn-ea"/>
                <a:cs typeface="+mn-cs"/>
              </a:rPr>
              <a:t>Resources for SDI</a:t>
            </a:r>
          </a:p>
          <a:p>
            <a:r>
              <a:rPr lang="en-US" kern="1200" dirty="0">
                <a:solidFill>
                  <a:schemeClr val="tx2"/>
                </a:solidFill>
                <a:latin typeface="+mn-lt"/>
                <a:ea typeface="+mn-ea"/>
                <a:cs typeface="+mn-cs"/>
              </a:rPr>
              <a:t>Lesson Plan for success in decreasing behavioral excesses</a:t>
            </a:r>
          </a:p>
        </p:txBody>
      </p:sp>
      <p:pic>
        <p:nvPicPr>
          <p:cNvPr id="7" name="Graphic 6" descr="Bullseye">
            <a:extLst>
              <a:ext uri="{FF2B5EF4-FFF2-40B4-BE49-F238E27FC236}">
                <a16:creationId xmlns:a16="http://schemas.microsoft.com/office/drawing/2014/main" id="{8B011BF2-AF5C-4445-CC27-3CD1ADDC35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4" name="Group 2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960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a:solidFill>
                  <a:srgbClr val="FFFFFF"/>
                </a:solidFill>
              </a:rPr>
              <a:t>Teaching Anger Management</a:t>
            </a:r>
          </a:p>
        </p:txBody>
      </p:sp>
      <p:graphicFrame>
        <p:nvGraphicFramePr>
          <p:cNvPr id="5" name="Content Placeholder 2">
            <a:extLst>
              <a:ext uri="{FF2B5EF4-FFF2-40B4-BE49-F238E27FC236}">
                <a16:creationId xmlns:a16="http://schemas.microsoft.com/office/drawing/2014/main" id="{7819AD69-EEB5-2C8E-CE01-82E4A2A9E046}"/>
              </a:ext>
            </a:extLst>
          </p:cNvPr>
          <p:cNvGraphicFramePr>
            <a:graphicFrameLocks noGrp="1"/>
          </p:cNvGraphicFramePr>
          <p:nvPr>
            <p:ph idx="1"/>
            <p:extLst>
              <p:ext uri="{D42A27DB-BD31-4B8C-83A1-F6EECF244321}">
                <p14:modId xmlns:p14="http://schemas.microsoft.com/office/powerpoint/2010/main" val="233524071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4" name="Rectangle 23">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9FC32-B369-D80F-64CD-471B0A8CC0F1}"/>
              </a:ext>
            </a:extLst>
          </p:cNvPr>
          <p:cNvSpPr>
            <a:spLocks noGrp="1"/>
          </p:cNvSpPr>
          <p:nvPr>
            <p:ph type="title"/>
          </p:nvPr>
        </p:nvSpPr>
        <p:spPr>
          <a:xfrm>
            <a:off x="992206" y="1608667"/>
            <a:ext cx="2823275" cy="4501127"/>
          </a:xfrm>
        </p:spPr>
        <p:txBody>
          <a:bodyPr anchor="t">
            <a:normAutofit/>
          </a:bodyPr>
          <a:lstStyle/>
          <a:p>
            <a:pPr algn="r"/>
            <a:r>
              <a:rPr lang="en-US" sz="2200" b="1">
                <a:solidFill>
                  <a:srgbClr val="FFFFFF"/>
                </a:solidFill>
              </a:rPr>
              <a:t>Anger and frustration are common triggers for ODD behaviors. Many students have never learned safe ways to handle intense emotions. Teachers can play a direct role by embedding anger management strategies into the school day. </a:t>
            </a:r>
          </a:p>
        </p:txBody>
      </p:sp>
      <p:sp>
        <p:nvSpPr>
          <p:cNvPr id="3" name="Content Placeholder 2">
            <a:extLst>
              <a:ext uri="{FF2B5EF4-FFF2-40B4-BE49-F238E27FC236}">
                <a16:creationId xmlns:a16="http://schemas.microsoft.com/office/drawing/2014/main" id="{49D36E23-95C4-AD33-6D8B-BF63A8D66281}"/>
              </a:ext>
            </a:extLst>
          </p:cNvPr>
          <p:cNvSpPr>
            <a:spLocks noGrp="1"/>
          </p:cNvSpPr>
          <p:nvPr>
            <p:ph sz="half" idx="1"/>
          </p:nvPr>
        </p:nvSpPr>
        <p:spPr>
          <a:xfrm>
            <a:off x="4547698" y="1608667"/>
            <a:ext cx="3421958" cy="4501127"/>
          </a:xfrm>
        </p:spPr>
        <p:txBody>
          <a:bodyPr>
            <a:normAutofit/>
          </a:bodyPr>
          <a:lstStyle/>
          <a:p>
            <a:pPr marL="0" indent="0">
              <a:buNone/>
            </a:pPr>
            <a:r>
              <a:rPr lang="en-US" sz="1600" b="1" dirty="0"/>
              <a:t>Classroom example </a:t>
            </a:r>
            <a:endParaRPr lang="en-US" sz="1600" dirty="0"/>
          </a:p>
          <a:p>
            <a:pPr marL="0" indent="0">
              <a:buNone/>
            </a:pPr>
            <a:r>
              <a:rPr lang="en-US" sz="1600" dirty="0"/>
              <a:t>Before a math quiz, a teacher leads the class in two minutes of deep breathing. Students learn that calming their bodies helps them think more clearly. </a:t>
            </a:r>
          </a:p>
          <a:p>
            <a:pPr marL="0" indent="0">
              <a:buNone/>
            </a:pPr>
            <a:r>
              <a:rPr lang="en-US" sz="1600" dirty="0"/>
              <a:t>A student with ODD who often panics before tests benefits from having a predictable, structured routine to manage anxiety. </a:t>
            </a:r>
          </a:p>
          <a:p>
            <a:pPr marL="0" indent="0">
              <a:buNone/>
            </a:pPr>
            <a:endParaRPr lang="en-US" sz="1600" dirty="0"/>
          </a:p>
          <a:p>
            <a:pPr marL="0" indent="0">
              <a:buNone/>
            </a:pPr>
            <a:r>
              <a:rPr lang="en-US" sz="1600" b="1" dirty="0"/>
              <a:t>Why teaching anger management works</a:t>
            </a:r>
            <a:r>
              <a:rPr lang="en-US" sz="1600" dirty="0"/>
              <a:t>:</a:t>
            </a:r>
          </a:p>
          <a:p>
            <a:pPr marL="0" indent="0">
              <a:buNone/>
            </a:pPr>
            <a:r>
              <a:rPr lang="en-US" sz="1600" dirty="0"/>
              <a:t> Giving students replacement behaviors for anger prevents escalation and reduces the likelihood of aggression or verbal outbursts. </a:t>
            </a:r>
          </a:p>
          <a:p>
            <a:pPr marL="0" indent="0">
              <a:buNone/>
            </a:pPr>
            <a:endParaRPr lang="en-US" sz="1600" dirty="0"/>
          </a:p>
        </p:txBody>
      </p:sp>
      <p:sp>
        <p:nvSpPr>
          <p:cNvPr id="4" name="Content Placeholder 3">
            <a:extLst>
              <a:ext uri="{FF2B5EF4-FFF2-40B4-BE49-F238E27FC236}">
                <a16:creationId xmlns:a16="http://schemas.microsoft.com/office/drawing/2014/main" id="{942F741A-D148-B626-3CC5-B7D0287CA5DB}"/>
              </a:ext>
            </a:extLst>
          </p:cNvPr>
          <p:cNvSpPr>
            <a:spLocks noGrp="1"/>
          </p:cNvSpPr>
          <p:nvPr>
            <p:ph sz="half" idx="2"/>
          </p:nvPr>
        </p:nvSpPr>
        <p:spPr>
          <a:xfrm>
            <a:off x="8289696" y="1608667"/>
            <a:ext cx="3421957" cy="4501127"/>
          </a:xfrm>
        </p:spPr>
        <p:txBody>
          <a:bodyPr>
            <a:normAutofit/>
          </a:bodyPr>
          <a:lstStyle/>
          <a:p>
            <a:pPr marL="0" indent="0">
              <a:buNone/>
            </a:pPr>
            <a:r>
              <a:rPr lang="en-US" sz="1400" b="1"/>
              <a:t>Strategies </a:t>
            </a:r>
            <a:endParaRPr lang="en-US" sz="1400"/>
          </a:p>
          <a:p>
            <a:pPr marL="0" indent="0">
              <a:buNone/>
            </a:pPr>
            <a:r>
              <a:rPr lang="en-US" sz="1400"/>
              <a:t>• </a:t>
            </a:r>
            <a:r>
              <a:rPr lang="en-US" sz="1400" b="1"/>
              <a:t>Teach calming techniques explicitly</a:t>
            </a:r>
            <a:r>
              <a:rPr lang="en-US" sz="1400"/>
              <a:t>: breathing exercises, counting to ten, muscle relaxation, or visualization. </a:t>
            </a:r>
          </a:p>
          <a:p>
            <a:pPr marL="0" indent="0">
              <a:buNone/>
            </a:pPr>
            <a:r>
              <a:rPr lang="en-US" sz="1400"/>
              <a:t>• </a:t>
            </a:r>
            <a:r>
              <a:rPr lang="en-US" sz="1400" b="1"/>
              <a:t>Model anger management</a:t>
            </a:r>
            <a:r>
              <a:rPr lang="en-US" sz="1400"/>
              <a:t>: When frustrated, teachers can narrate their own calming strategies. Example: “I am feeling upset. I will take three deep breaths before continuing.” </a:t>
            </a:r>
          </a:p>
          <a:p>
            <a:pPr marL="0" indent="0">
              <a:buNone/>
            </a:pPr>
            <a:r>
              <a:rPr lang="en-US" sz="1400"/>
              <a:t>• </a:t>
            </a:r>
            <a:r>
              <a:rPr lang="en-US" sz="1400" b="1"/>
              <a:t>Use visual reminders</a:t>
            </a:r>
            <a:r>
              <a:rPr lang="en-US" sz="1400"/>
              <a:t>: Posters or cue cards that show calming steps (Stop, Breathe, Think, Choose). </a:t>
            </a:r>
          </a:p>
          <a:p>
            <a:pPr marL="0" indent="0">
              <a:buNone/>
            </a:pPr>
            <a:r>
              <a:rPr lang="en-US" sz="1400"/>
              <a:t>• </a:t>
            </a:r>
            <a:r>
              <a:rPr lang="en-US" sz="1400" b="1"/>
              <a:t>Practice during calm moments</a:t>
            </a:r>
            <a:r>
              <a:rPr lang="en-US" sz="1400"/>
              <a:t>: Students cannot learn new strategies during a crisis; skills must be taught when emotions are stable. </a:t>
            </a:r>
          </a:p>
          <a:p>
            <a:pPr marL="0" indent="0">
              <a:buNone/>
            </a:pPr>
            <a:r>
              <a:rPr lang="en-US" sz="1400"/>
              <a:t>• </a:t>
            </a:r>
            <a:r>
              <a:rPr lang="en-US" sz="1400" b="1"/>
              <a:t>Provide a safe space for regulation</a:t>
            </a:r>
            <a:r>
              <a:rPr lang="en-US" sz="1400"/>
              <a:t>: A “calm corner” equipped with stress balls, timers, and calming visuals. </a:t>
            </a:r>
          </a:p>
          <a:p>
            <a:endParaRPr lang="en-US" sz="1400"/>
          </a:p>
        </p:txBody>
      </p:sp>
    </p:spTree>
    <p:extLst>
      <p:ext uri="{BB962C8B-B14F-4D97-AF65-F5344CB8AC3E}">
        <p14:creationId xmlns:p14="http://schemas.microsoft.com/office/powerpoint/2010/main" val="2241150216"/>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a:solidFill>
                  <a:srgbClr val="FFFFFF"/>
                </a:solidFill>
              </a:rPr>
              <a:t>Conflict Resolution Skills</a:t>
            </a:r>
          </a:p>
        </p:txBody>
      </p:sp>
      <p:graphicFrame>
        <p:nvGraphicFramePr>
          <p:cNvPr id="25" name="Content Placeholder 2">
            <a:extLst>
              <a:ext uri="{FF2B5EF4-FFF2-40B4-BE49-F238E27FC236}">
                <a16:creationId xmlns:a16="http://schemas.microsoft.com/office/drawing/2014/main" id="{F037F772-EC02-A4D1-60BE-0ABDE96190E9}"/>
              </a:ext>
            </a:extLst>
          </p:cNvPr>
          <p:cNvGraphicFramePr>
            <a:graphicFrameLocks noGrp="1"/>
          </p:cNvGraphicFramePr>
          <p:nvPr>
            <p:ph idx="1"/>
            <p:extLst>
              <p:ext uri="{D42A27DB-BD31-4B8C-83A1-F6EECF244321}">
                <p14:modId xmlns:p14="http://schemas.microsoft.com/office/powerpoint/2010/main" val="30141841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F5D8E2E8-30D2-C6F1-B63A-AE66148D670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61F8E-8863-A478-FFA3-D173A25F8813}"/>
              </a:ext>
            </a:extLst>
          </p:cNvPr>
          <p:cNvSpPr>
            <a:spLocks noGrp="1"/>
          </p:cNvSpPr>
          <p:nvPr>
            <p:ph type="title"/>
          </p:nvPr>
        </p:nvSpPr>
        <p:spPr>
          <a:xfrm>
            <a:off x="992206" y="1608667"/>
            <a:ext cx="2823275" cy="4501127"/>
          </a:xfrm>
        </p:spPr>
        <p:txBody>
          <a:bodyPr anchor="t">
            <a:normAutofit/>
          </a:bodyPr>
          <a:lstStyle/>
          <a:p>
            <a:pPr algn="r"/>
            <a:r>
              <a:rPr lang="en-US" sz="2500" dirty="0">
                <a:solidFill>
                  <a:srgbClr val="FFFFFF"/>
                </a:solidFill>
              </a:rPr>
              <a:t>Students with ODD frequently engage in arguments with peers and adults. Role-playing gives them the chance to practice alternatives to defiance in a safe, structured way. </a:t>
            </a:r>
            <a:endParaRPr lang="en-US" sz="2500" b="1" dirty="0">
              <a:solidFill>
                <a:srgbClr val="FFFFFF"/>
              </a:solidFill>
            </a:endParaRPr>
          </a:p>
        </p:txBody>
      </p:sp>
      <p:sp>
        <p:nvSpPr>
          <p:cNvPr id="3" name="Content Placeholder 2">
            <a:extLst>
              <a:ext uri="{FF2B5EF4-FFF2-40B4-BE49-F238E27FC236}">
                <a16:creationId xmlns:a16="http://schemas.microsoft.com/office/drawing/2014/main" id="{1DD5076F-B90A-59DC-5E46-16E81818FB96}"/>
              </a:ext>
            </a:extLst>
          </p:cNvPr>
          <p:cNvSpPr>
            <a:spLocks noGrp="1"/>
          </p:cNvSpPr>
          <p:nvPr>
            <p:ph sz="half" idx="1"/>
          </p:nvPr>
        </p:nvSpPr>
        <p:spPr>
          <a:xfrm>
            <a:off x="4547698" y="1608667"/>
            <a:ext cx="3421958" cy="4501127"/>
          </a:xfrm>
        </p:spPr>
        <p:txBody>
          <a:bodyPr>
            <a:normAutofit/>
          </a:bodyPr>
          <a:lstStyle/>
          <a:p>
            <a:pPr marL="0" indent="0">
              <a:buNone/>
            </a:pPr>
            <a:r>
              <a:rPr lang="en-US" sz="1700" b="1" dirty="0"/>
              <a:t>Classroom example </a:t>
            </a:r>
            <a:endParaRPr lang="en-US" sz="1700" dirty="0"/>
          </a:p>
          <a:p>
            <a:pPr marL="0" indent="0">
              <a:buNone/>
            </a:pPr>
            <a:r>
              <a:rPr lang="en-US" sz="1700" dirty="0"/>
              <a:t>In a social skills group, the teacher asks two students to act out a disagreement over a ball during recess. The teacher models using an “I” statement: “I was using the ball. Can I have it back when you finish?” Students then practice until they can use the script without adult prompting. </a:t>
            </a:r>
          </a:p>
          <a:p>
            <a:pPr marL="0" indent="0">
              <a:buNone/>
            </a:pPr>
            <a:r>
              <a:rPr lang="en-US" sz="1700" b="1" dirty="0"/>
              <a:t>Why role-playing conflict resolution works</a:t>
            </a:r>
            <a:r>
              <a:rPr lang="en-US" sz="1700" dirty="0"/>
              <a:t>:</a:t>
            </a:r>
          </a:p>
          <a:p>
            <a:pPr marL="0" indent="0">
              <a:buNone/>
            </a:pPr>
            <a:r>
              <a:rPr lang="en-US" sz="1700" dirty="0"/>
              <a:t> Role-play provides rehearsal for real situations. Students develop scripts they can use in the heat of conflict. </a:t>
            </a:r>
          </a:p>
        </p:txBody>
      </p:sp>
      <p:sp>
        <p:nvSpPr>
          <p:cNvPr id="4" name="Content Placeholder 3">
            <a:extLst>
              <a:ext uri="{FF2B5EF4-FFF2-40B4-BE49-F238E27FC236}">
                <a16:creationId xmlns:a16="http://schemas.microsoft.com/office/drawing/2014/main" id="{4B95E147-054A-4D2A-8AE9-CCDF1902AC13}"/>
              </a:ext>
            </a:extLst>
          </p:cNvPr>
          <p:cNvSpPr>
            <a:spLocks noGrp="1"/>
          </p:cNvSpPr>
          <p:nvPr>
            <p:ph sz="half" idx="2"/>
          </p:nvPr>
        </p:nvSpPr>
        <p:spPr>
          <a:xfrm>
            <a:off x="8289696" y="1608667"/>
            <a:ext cx="3421957" cy="4501127"/>
          </a:xfrm>
        </p:spPr>
        <p:txBody>
          <a:bodyPr>
            <a:normAutofit/>
          </a:bodyPr>
          <a:lstStyle/>
          <a:p>
            <a:pPr marL="0" indent="0">
              <a:buNone/>
            </a:pPr>
            <a:r>
              <a:rPr lang="en-US" sz="1700" b="1"/>
              <a:t>Strategies </a:t>
            </a:r>
            <a:endParaRPr lang="en-US" sz="1700"/>
          </a:p>
          <a:p>
            <a:pPr marL="0" indent="0">
              <a:buNone/>
            </a:pPr>
            <a:r>
              <a:rPr lang="en-US" sz="1700"/>
              <a:t>• </a:t>
            </a:r>
            <a:r>
              <a:rPr lang="en-US" sz="1700" b="1"/>
              <a:t>Set up short, guided role-plays</a:t>
            </a:r>
            <a:r>
              <a:rPr lang="en-US" sz="1700"/>
              <a:t>: Example: “What do you say if someone takes your pencil?” </a:t>
            </a:r>
          </a:p>
          <a:p>
            <a:pPr marL="0" indent="0">
              <a:buNone/>
            </a:pPr>
            <a:r>
              <a:rPr lang="en-US" sz="1700"/>
              <a:t>• </a:t>
            </a:r>
            <a:r>
              <a:rPr lang="en-US" sz="1700" b="1"/>
              <a:t>Model respectful dialogue</a:t>
            </a:r>
            <a:r>
              <a:rPr lang="en-US" sz="1700"/>
              <a:t>: Show how to disagree without yelling or insulting. </a:t>
            </a:r>
          </a:p>
          <a:p>
            <a:pPr marL="0" indent="0">
              <a:buNone/>
            </a:pPr>
            <a:r>
              <a:rPr lang="en-US" sz="1700"/>
              <a:t>• </a:t>
            </a:r>
            <a:r>
              <a:rPr lang="en-US" sz="1700" b="1"/>
              <a:t>Teach “I” statements</a:t>
            </a:r>
            <a:r>
              <a:rPr lang="en-US" sz="1700"/>
              <a:t>: “I feel frustrated when…” instead of “You always…” </a:t>
            </a:r>
          </a:p>
          <a:p>
            <a:pPr marL="0" indent="0">
              <a:buNone/>
            </a:pPr>
            <a:r>
              <a:rPr lang="en-US" sz="1700"/>
              <a:t>• </a:t>
            </a:r>
            <a:r>
              <a:rPr lang="en-US" sz="1700" b="1"/>
              <a:t>Use peers strategically</a:t>
            </a:r>
            <a:r>
              <a:rPr lang="en-US" sz="1700"/>
              <a:t>: Pair the student with a supportive peer who models calm behavior. </a:t>
            </a:r>
          </a:p>
          <a:p>
            <a:pPr marL="0" indent="0">
              <a:buNone/>
            </a:pPr>
            <a:r>
              <a:rPr lang="en-US" sz="1700"/>
              <a:t>• Debrief </a:t>
            </a:r>
          </a:p>
          <a:p>
            <a:endParaRPr lang="en-US" sz="1700"/>
          </a:p>
        </p:txBody>
      </p:sp>
    </p:spTree>
    <p:extLst>
      <p:ext uri="{BB962C8B-B14F-4D97-AF65-F5344CB8AC3E}">
        <p14:creationId xmlns:p14="http://schemas.microsoft.com/office/powerpoint/2010/main" val="37117284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9A1FD-4276-3197-9FFD-3DD4838E3A3D}"/>
              </a:ext>
            </a:extLst>
          </p:cNvPr>
          <p:cNvSpPr>
            <a:spLocks noGrp="1"/>
          </p:cNvSpPr>
          <p:nvPr>
            <p:ph type="title"/>
          </p:nvPr>
        </p:nvSpPr>
        <p:spPr/>
        <p:txBody>
          <a:bodyPr>
            <a:normAutofit/>
          </a:bodyPr>
          <a:lstStyle/>
          <a:p>
            <a:r>
              <a:rPr lang="en-US" dirty="0"/>
              <a:t>ODD Defined</a:t>
            </a:r>
          </a:p>
        </p:txBody>
      </p:sp>
      <p:graphicFrame>
        <p:nvGraphicFramePr>
          <p:cNvPr id="7" name="Content Placeholder 2">
            <a:extLst>
              <a:ext uri="{FF2B5EF4-FFF2-40B4-BE49-F238E27FC236}">
                <a16:creationId xmlns:a16="http://schemas.microsoft.com/office/drawing/2014/main" id="{BF50E267-AE78-4888-A545-ABA50B532949}"/>
              </a:ext>
            </a:extLst>
          </p:cNvPr>
          <p:cNvGraphicFramePr>
            <a:graphicFrameLocks noGrp="1"/>
          </p:cNvGraphicFramePr>
          <p:nvPr>
            <p:ph idx="1"/>
            <p:extLst>
              <p:ext uri="{D42A27DB-BD31-4B8C-83A1-F6EECF244321}">
                <p14:modId xmlns:p14="http://schemas.microsoft.com/office/powerpoint/2010/main" val="44831348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DC39C669-D424-F509-4552-19142B91D014}"/>
              </a:ext>
            </a:extLst>
          </p:cNvPr>
          <p:cNvSpPr>
            <a:spLocks noGrp="1"/>
          </p:cNvSpPr>
          <p:nvPr>
            <p:ph type="body" sz="half" idx="2"/>
          </p:nvPr>
        </p:nvSpPr>
        <p:spPr/>
        <p:txBody>
          <a:bodyPr/>
          <a:lstStyle/>
          <a:p>
            <a:endParaRPr lang="en-US" dirty="0"/>
          </a:p>
          <a:p>
            <a:pPr marL="285750" indent="-285750">
              <a:buFont typeface="Arial" panose="020B0604020202020204" pitchFamily="34" charset="0"/>
              <a:buChar char="•"/>
            </a:pPr>
            <a:r>
              <a:rPr lang="en-US" dirty="0"/>
              <a:t>Oppositional Defiant Disorder is a behavioral condition that goes far beyond the occasional defiance seen in most children.</a:t>
            </a:r>
          </a:p>
          <a:p>
            <a:endParaRPr lang="en-US" dirty="0"/>
          </a:p>
          <a:p>
            <a:pPr marL="285750" indent="-285750">
              <a:buFont typeface="Arial" panose="020B0604020202020204" pitchFamily="34" charset="0"/>
              <a:buChar char="•"/>
            </a:pPr>
            <a:r>
              <a:rPr lang="en-US" dirty="0"/>
              <a:t>It is characterized by a persistent and ongoing pattern of negative, hostile, and defiant behaviors that last for at least six months and are directed primarily toward authority figures.</a:t>
            </a:r>
          </a:p>
        </p:txBody>
      </p:sp>
    </p:spTree>
    <p:extLst>
      <p:ext uri="{BB962C8B-B14F-4D97-AF65-F5344CB8AC3E}">
        <p14:creationId xmlns:p14="http://schemas.microsoft.com/office/powerpoint/2010/main" val="842022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a:solidFill>
                  <a:srgbClr val="FFFFFF"/>
                </a:solidFill>
              </a:rPr>
              <a:t>Self-Regulation &amp; Mindfulness</a:t>
            </a:r>
          </a:p>
        </p:txBody>
      </p:sp>
      <p:graphicFrame>
        <p:nvGraphicFramePr>
          <p:cNvPr id="5" name="Content Placeholder 2">
            <a:extLst>
              <a:ext uri="{FF2B5EF4-FFF2-40B4-BE49-F238E27FC236}">
                <a16:creationId xmlns:a16="http://schemas.microsoft.com/office/drawing/2014/main" id="{D282ADB4-A285-640F-3872-AF4809A7C9DB}"/>
              </a:ext>
            </a:extLst>
          </p:cNvPr>
          <p:cNvGraphicFramePr>
            <a:graphicFrameLocks noGrp="1"/>
          </p:cNvGraphicFramePr>
          <p:nvPr>
            <p:ph idx="1"/>
            <p:extLst>
              <p:ext uri="{D42A27DB-BD31-4B8C-83A1-F6EECF244321}">
                <p14:modId xmlns:p14="http://schemas.microsoft.com/office/powerpoint/2010/main" val="346462419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E14CC351-3797-04A7-58D0-8288B742352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7" name="Rectangle 6">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CC98C-DA2E-22CB-7817-32E8C840F52A}"/>
              </a:ext>
            </a:extLst>
          </p:cNvPr>
          <p:cNvSpPr>
            <a:spLocks noGrp="1"/>
          </p:cNvSpPr>
          <p:nvPr>
            <p:ph type="title"/>
          </p:nvPr>
        </p:nvSpPr>
        <p:spPr>
          <a:xfrm>
            <a:off x="992206" y="1608667"/>
            <a:ext cx="2823275" cy="4501127"/>
          </a:xfrm>
        </p:spPr>
        <p:txBody>
          <a:bodyPr anchor="t">
            <a:normAutofit/>
          </a:bodyPr>
          <a:lstStyle/>
          <a:p>
            <a:pPr algn="r"/>
            <a:r>
              <a:rPr lang="en-US" sz="2000" dirty="0"/>
              <a:t>Self-regulation is the ability to manage one’s emotions, thoughts, and behaviors in different situations. Students with ODD often lack this skill, so teachers must integrate self-regulation strategies into daily classroom routines. </a:t>
            </a:r>
            <a:endParaRPr lang="en-US" sz="2000" b="1" dirty="0">
              <a:solidFill>
                <a:srgbClr val="FFFFFF"/>
              </a:solidFill>
            </a:endParaRPr>
          </a:p>
        </p:txBody>
      </p:sp>
      <p:sp>
        <p:nvSpPr>
          <p:cNvPr id="3" name="Content Placeholder 2">
            <a:extLst>
              <a:ext uri="{FF2B5EF4-FFF2-40B4-BE49-F238E27FC236}">
                <a16:creationId xmlns:a16="http://schemas.microsoft.com/office/drawing/2014/main" id="{FAD8CBA7-A782-C5D6-9139-CB369413483D}"/>
              </a:ext>
            </a:extLst>
          </p:cNvPr>
          <p:cNvSpPr>
            <a:spLocks noGrp="1"/>
          </p:cNvSpPr>
          <p:nvPr>
            <p:ph sz="half" idx="1"/>
          </p:nvPr>
        </p:nvSpPr>
        <p:spPr>
          <a:xfrm>
            <a:off x="4547698" y="1608667"/>
            <a:ext cx="3421958" cy="4501127"/>
          </a:xfrm>
        </p:spPr>
        <p:txBody>
          <a:bodyPr>
            <a:normAutofit fontScale="47500" lnSpcReduction="20000"/>
          </a:bodyPr>
          <a:lstStyle/>
          <a:p>
            <a:pPr marL="0" indent="0">
              <a:buNone/>
            </a:pPr>
            <a:r>
              <a:rPr lang="en-US" sz="3300" b="1" dirty="0"/>
              <a:t>Classroom example </a:t>
            </a:r>
            <a:endParaRPr lang="en-US" sz="3300" dirty="0"/>
          </a:p>
          <a:p>
            <a:pPr marL="0" indent="0">
              <a:buNone/>
            </a:pPr>
            <a:r>
              <a:rPr lang="en-US" sz="3300" dirty="0"/>
              <a:t>Every morning, students complete a quick “feelings check-in” by placing a card on a color-coded chart. A student with ODD who marks “yellow” knows they will be offered a short movement break to help prevent escalation later in the day. </a:t>
            </a:r>
            <a:endParaRPr lang="en-US" sz="3300" b="1" dirty="0"/>
          </a:p>
          <a:p>
            <a:pPr marL="0" indent="0">
              <a:buNone/>
            </a:pPr>
            <a:r>
              <a:rPr lang="en-US" sz="3300" b="1" dirty="0"/>
              <a:t>Why embedding self-regulation works</a:t>
            </a:r>
            <a:r>
              <a:rPr lang="en-US" sz="3300" dirty="0"/>
              <a:t>:</a:t>
            </a:r>
          </a:p>
          <a:p>
            <a:pPr marL="0" indent="0">
              <a:buNone/>
            </a:pPr>
            <a:r>
              <a:rPr lang="en-US" sz="3300" dirty="0"/>
              <a:t> Repeated practice makes self-regulation automatic. Over time, students learn to recognize early signs of frustration and intervene before escalation. </a:t>
            </a:r>
          </a:p>
        </p:txBody>
      </p:sp>
      <p:sp>
        <p:nvSpPr>
          <p:cNvPr id="4" name="Content Placeholder 3">
            <a:extLst>
              <a:ext uri="{FF2B5EF4-FFF2-40B4-BE49-F238E27FC236}">
                <a16:creationId xmlns:a16="http://schemas.microsoft.com/office/drawing/2014/main" id="{DBACE7D7-B550-CCEE-ACEE-7EC2DA036D31}"/>
              </a:ext>
            </a:extLst>
          </p:cNvPr>
          <p:cNvSpPr>
            <a:spLocks noGrp="1"/>
          </p:cNvSpPr>
          <p:nvPr>
            <p:ph sz="half" idx="2"/>
          </p:nvPr>
        </p:nvSpPr>
        <p:spPr>
          <a:xfrm>
            <a:off x="8289696" y="1608667"/>
            <a:ext cx="3421957" cy="4501127"/>
          </a:xfrm>
        </p:spPr>
        <p:txBody>
          <a:bodyPr>
            <a:normAutofit fontScale="47500" lnSpcReduction="20000"/>
          </a:bodyPr>
          <a:lstStyle/>
          <a:p>
            <a:pPr marL="0" indent="0">
              <a:buNone/>
            </a:pPr>
            <a:r>
              <a:rPr lang="en-US" sz="3300" b="1" dirty="0"/>
              <a:t>Strategies </a:t>
            </a:r>
            <a:endParaRPr lang="en-US" sz="3300" dirty="0"/>
          </a:p>
          <a:p>
            <a:r>
              <a:rPr lang="en-US" sz="3300" b="1" dirty="0"/>
              <a:t>Teach students to recognize physical signs of stress </a:t>
            </a:r>
            <a:r>
              <a:rPr lang="en-US" sz="3300" dirty="0"/>
              <a:t>(clenched fists, rapid breathing). </a:t>
            </a:r>
          </a:p>
          <a:p>
            <a:r>
              <a:rPr lang="en-US" sz="3300" b="1" dirty="0"/>
              <a:t>Introduce a “Feelings Check-In” system</a:t>
            </a:r>
            <a:r>
              <a:rPr lang="en-US" sz="3300" dirty="0"/>
              <a:t>: Students mark their mood with colors (green = calm, yellow = frustrated, red = angry). </a:t>
            </a:r>
          </a:p>
          <a:p>
            <a:r>
              <a:rPr lang="en-US" sz="3300" dirty="0"/>
              <a:t> </a:t>
            </a:r>
            <a:r>
              <a:rPr lang="en-US" sz="3300" b="1" dirty="0"/>
              <a:t>Use movement breaks</a:t>
            </a:r>
            <a:r>
              <a:rPr lang="en-US" sz="3300" dirty="0"/>
              <a:t>: Short, structured breaks (stretching, walking, yoga) release tension and reset focus. </a:t>
            </a:r>
          </a:p>
          <a:p>
            <a:r>
              <a:rPr lang="en-US" sz="3300" b="1" dirty="0"/>
              <a:t>Incorporate mindfulness</a:t>
            </a:r>
            <a:r>
              <a:rPr lang="en-US" sz="3300" dirty="0"/>
              <a:t>: Brief exercises like closing eyes for one minute of breathing or listening quietly to sounds in the room. </a:t>
            </a:r>
          </a:p>
          <a:p>
            <a:r>
              <a:rPr lang="en-US" sz="3300" b="1" dirty="0"/>
              <a:t>Practice problem-solving steps</a:t>
            </a:r>
            <a:r>
              <a:rPr lang="en-US" sz="3300" dirty="0"/>
              <a:t>: Stop, Think, Plan, Act, Reflect. </a:t>
            </a:r>
          </a:p>
          <a:p>
            <a:endParaRPr lang="en-US" sz="1700" dirty="0"/>
          </a:p>
        </p:txBody>
      </p:sp>
    </p:spTree>
    <p:extLst>
      <p:ext uri="{BB962C8B-B14F-4D97-AF65-F5344CB8AC3E}">
        <p14:creationId xmlns:p14="http://schemas.microsoft.com/office/powerpoint/2010/main" val="1506944714"/>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a:solidFill>
                  <a:srgbClr val="FFFFFF"/>
                </a:solidFill>
              </a:rPr>
              <a:t>Peer Relationships &amp; Cooperation</a:t>
            </a:r>
          </a:p>
        </p:txBody>
      </p:sp>
      <p:graphicFrame>
        <p:nvGraphicFramePr>
          <p:cNvPr id="5" name="Content Placeholder 2">
            <a:extLst>
              <a:ext uri="{FF2B5EF4-FFF2-40B4-BE49-F238E27FC236}">
                <a16:creationId xmlns:a16="http://schemas.microsoft.com/office/drawing/2014/main" id="{F5C558D6-E1B5-8E53-93FC-FEF58A0D496D}"/>
              </a:ext>
            </a:extLst>
          </p:cNvPr>
          <p:cNvGraphicFramePr>
            <a:graphicFrameLocks noGrp="1"/>
          </p:cNvGraphicFramePr>
          <p:nvPr>
            <p:ph idx="1"/>
            <p:extLst>
              <p:ext uri="{D42A27DB-BD31-4B8C-83A1-F6EECF244321}">
                <p14:modId xmlns:p14="http://schemas.microsoft.com/office/powerpoint/2010/main" val="346154062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BC327A37-4C2A-B37C-BB92-63C8D9A3B50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67C9E-7F08-0002-F9E0-01A2B034C1DA}"/>
              </a:ext>
            </a:extLst>
          </p:cNvPr>
          <p:cNvSpPr>
            <a:spLocks noGrp="1"/>
          </p:cNvSpPr>
          <p:nvPr>
            <p:ph type="title"/>
          </p:nvPr>
        </p:nvSpPr>
        <p:spPr>
          <a:xfrm>
            <a:off x="992206" y="1608667"/>
            <a:ext cx="2823275" cy="4501127"/>
          </a:xfrm>
        </p:spPr>
        <p:txBody>
          <a:bodyPr anchor="t">
            <a:normAutofit/>
          </a:bodyPr>
          <a:lstStyle/>
          <a:p>
            <a:pPr algn="r"/>
            <a:r>
              <a:rPr lang="en-US" sz="2500">
                <a:solidFill>
                  <a:srgbClr val="FFFFFF"/>
                </a:solidFill>
              </a:rPr>
              <a:t>Students with ODD often struggle socially. They may push peers away with defiance, insults, or bossiness. Teachers can actively support the development of healthier peer interactions. </a:t>
            </a:r>
            <a:endParaRPr lang="en-US" sz="2500" b="1">
              <a:solidFill>
                <a:srgbClr val="FFFFFF"/>
              </a:solidFill>
            </a:endParaRPr>
          </a:p>
        </p:txBody>
      </p:sp>
      <p:sp>
        <p:nvSpPr>
          <p:cNvPr id="3" name="Content Placeholder 2">
            <a:extLst>
              <a:ext uri="{FF2B5EF4-FFF2-40B4-BE49-F238E27FC236}">
                <a16:creationId xmlns:a16="http://schemas.microsoft.com/office/drawing/2014/main" id="{06998440-4052-1E51-7440-098D1554776C}"/>
              </a:ext>
            </a:extLst>
          </p:cNvPr>
          <p:cNvSpPr>
            <a:spLocks noGrp="1"/>
          </p:cNvSpPr>
          <p:nvPr>
            <p:ph sz="half" idx="1"/>
          </p:nvPr>
        </p:nvSpPr>
        <p:spPr>
          <a:xfrm>
            <a:off x="4547698" y="1608667"/>
            <a:ext cx="3421958" cy="4501127"/>
          </a:xfrm>
        </p:spPr>
        <p:txBody>
          <a:bodyPr>
            <a:normAutofit fontScale="92500" lnSpcReduction="10000"/>
          </a:bodyPr>
          <a:lstStyle/>
          <a:p>
            <a:pPr marL="0" indent="0">
              <a:buNone/>
            </a:pPr>
            <a:r>
              <a:rPr lang="en-US" sz="1700" b="1" dirty="0"/>
              <a:t>Classroom example </a:t>
            </a:r>
            <a:endParaRPr lang="en-US" sz="1700" dirty="0"/>
          </a:p>
          <a:p>
            <a:pPr marL="0" indent="0">
              <a:buNone/>
            </a:pPr>
            <a:r>
              <a:rPr lang="en-US" sz="1700" dirty="0"/>
              <a:t>During a science project, the teacher assigns the student with ODD the role of “timekeeper.” This gives the student responsibility without dominance. The group relies on them to manage time, fostering inclusion and reducing conflict. </a:t>
            </a:r>
            <a:endParaRPr lang="en-US" sz="1700" b="1" dirty="0"/>
          </a:p>
          <a:p>
            <a:pPr marL="0" indent="0">
              <a:buNone/>
            </a:pPr>
            <a:r>
              <a:rPr lang="en-US" sz="1700" b="1" dirty="0"/>
              <a:t>Why positive peer relationships and cooperation works</a:t>
            </a:r>
            <a:r>
              <a:rPr lang="en-US" sz="1700" dirty="0"/>
              <a:t>:</a:t>
            </a:r>
          </a:p>
          <a:p>
            <a:pPr marL="0" indent="0">
              <a:buNone/>
            </a:pPr>
            <a:r>
              <a:rPr lang="en-US" sz="1700" dirty="0"/>
              <a:t> Repeated practice makes self-regulation automatic. Over time, students learn to recognize early signs of frustration and intervene before escalation. </a:t>
            </a:r>
          </a:p>
        </p:txBody>
      </p:sp>
      <p:sp>
        <p:nvSpPr>
          <p:cNvPr id="4" name="Content Placeholder 3">
            <a:extLst>
              <a:ext uri="{FF2B5EF4-FFF2-40B4-BE49-F238E27FC236}">
                <a16:creationId xmlns:a16="http://schemas.microsoft.com/office/drawing/2014/main" id="{8A4C4C8E-61D2-5483-3943-E23CFF0D252B}"/>
              </a:ext>
            </a:extLst>
          </p:cNvPr>
          <p:cNvSpPr>
            <a:spLocks noGrp="1"/>
          </p:cNvSpPr>
          <p:nvPr>
            <p:ph sz="half" idx="2"/>
          </p:nvPr>
        </p:nvSpPr>
        <p:spPr>
          <a:xfrm>
            <a:off x="8289696" y="1608667"/>
            <a:ext cx="3421957" cy="4501127"/>
          </a:xfrm>
        </p:spPr>
        <p:txBody>
          <a:bodyPr>
            <a:normAutofit fontScale="92500" lnSpcReduction="10000"/>
          </a:bodyPr>
          <a:lstStyle/>
          <a:p>
            <a:pPr marL="0" indent="0">
              <a:buNone/>
            </a:pPr>
            <a:r>
              <a:rPr lang="en-US" sz="1600" b="1" dirty="0"/>
              <a:t>Strategies </a:t>
            </a:r>
            <a:endParaRPr lang="en-US" sz="1600" dirty="0"/>
          </a:p>
          <a:p>
            <a:r>
              <a:rPr lang="en-US" sz="1600" b="1" dirty="0"/>
              <a:t>Assign cooperative roles</a:t>
            </a:r>
            <a:r>
              <a:rPr lang="en-US" sz="1600" dirty="0"/>
              <a:t>: Give the student structured responsibilities in group work (recorder, materials manager, timekeeper). </a:t>
            </a:r>
          </a:p>
          <a:p>
            <a:r>
              <a:rPr lang="en-US" sz="1600" b="1" dirty="0"/>
              <a:t>Pair strategically</a:t>
            </a:r>
            <a:r>
              <a:rPr lang="en-US" sz="1600" dirty="0"/>
              <a:t>: Place the student with peers who are patient and socially skilled. </a:t>
            </a:r>
          </a:p>
          <a:p>
            <a:r>
              <a:rPr lang="en-US" sz="1600" b="1" dirty="0"/>
              <a:t>Use cooperative learning structures</a:t>
            </a:r>
            <a:r>
              <a:rPr lang="en-US" sz="1600" dirty="0"/>
              <a:t>: Think-Pair-Share, Jigsaw, or small group projects where success depends on collaboration. </a:t>
            </a:r>
          </a:p>
          <a:p>
            <a:r>
              <a:rPr lang="en-US" sz="1600" b="1" dirty="0"/>
              <a:t>Teach peer recognition</a:t>
            </a:r>
            <a:r>
              <a:rPr lang="en-US" sz="1600" dirty="0"/>
              <a:t>: Encourage students to notice and acknowledge each other’s efforts. Example: “Thank your partner for their help today.” </a:t>
            </a:r>
          </a:p>
          <a:p>
            <a:r>
              <a:rPr lang="en-US" sz="1600" b="1" dirty="0"/>
              <a:t>Monitor and coach</a:t>
            </a:r>
            <a:r>
              <a:rPr lang="en-US" sz="1600" dirty="0"/>
              <a:t>: Step in when necessary to model respectful communication and redirect negative behavior. </a:t>
            </a:r>
          </a:p>
          <a:p>
            <a:pPr marL="0" indent="0">
              <a:buNone/>
            </a:pPr>
            <a:endParaRPr lang="en-US" sz="1300" dirty="0"/>
          </a:p>
        </p:txBody>
      </p:sp>
    </p:spTree>
    <p:extLst>
      <p:ext uri="{BB962C8B-B14F-4D97-AF65-F5344CB8AC3E}">
        <p14:creationId xmlns:p14="http://schemas.microsoft.com/office/powerpoint/2010/main" val="1095723240"/>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Collaboration &amp; Teacher Tools</a:t>
            </a:r>
          </a:p>
        </p:txBody>
      </p:sp>
      <p:graphicFrame>
        <p:nvGraphicFramePr>
          <p:cNvPr id="5" name="Content Placeholder 2">
            <a:extLst>
              <a:ext uri="{FF2B5EF4-FFF2-40B4-BE49-F238E27FC236}">
                <a16:creationId xmlns:a16="http://schemas.microsoft.com/office/drawing/2014/main" id="{25E3EE2C-2FA9-1C91-C612-D45616FC12E2}"/>
              </a:ext>
            </a:extLst>
          </p:cNvPr>
          <p:cNvGraphicFramePr>
            <a:graphicFrameLocks noGrp="1"/>
          </p:cNvGraphicFramePr>
          <p:nvPr>
            <p:ph idx="1"/>
            <p:extLst>
              <p:ext uri="{D42A27DB-BD31-4B8C-83A1-F6EECF244321}">
                <p14:modId xmlns:p14="http://schemas.microsoft.com/office/powerpoint/2010/main" val="224902199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095953A-7DC0-3F46-6E96-31FBC9B1A0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0503" y="-18309"/>
            <a:ext cx="4438566" cy="6883029"/>
            <a:chOff x="7760503" y="-18309"/>
            <a:chExt cx="4438566" cy="6883029"/>
          </a:xfrm>
        </p:grpSpPr>
        <p:sp>
          <p:nvSpPr>
            <p:cNvPr id="11" name="Rectangle 10">
              <a:extLst>
                <a:ext uri="{FF2B5EF4-FFF2-40B4-BE49-F238E27FC236}">
                  <a16:creationId xmlns:a16="http://schemas.microsoft.com/office/drawing/2014/main" id="{707A3D96-0FAB-1097-EDDA-3FEF83BF3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12" y="-11580"/>
              <a:ext cx="4431490" cy="6876300"/>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AB96BF-DFB3-4E65-F857-5FB098087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760503" y="1713600"/>
              <a:ext cx="4431496"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1F350EA2-C795-0DD6-A39B-C9201894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509" y="-11586"/>
              <a:ext cx="3264743"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AC1597-691C-C2BF-535E-B9DBBAA76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547151" y="1202115"/>
              <a:ext cx="6872341" cy="4431494"/>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C9F4FFD-BFD8-EBF4-1415-A640B6560968}"/>
              </a:ext>
            </a:extLst>
          </p:cNvPr>
          <p:cNvSpPr>
            <a:spLocks noGrp="1"/>
          </p:cNvSpPr>
          <p:nvPr>
            <p:ph type="title"/>
          </p:nvPr>
        </p:nvSpPr>
        <p:spPr>
          <a:xfrm>
            <a:off x="8328214" y="1489363"/>
            <a:ext cx="3310215" cy="2987269"/>
          </a:xfrm>
        </p:spPr>
        <p:txBody>
          <a:bodyPr vert="horz" lIns="91440" tIns="45720" rIns="91440" bIns="45720" rtlCol="0" anchor="t">
            <a:normAutofit/>
          </a:bodyPr>
          <a:lstStyle/>
          <a:p>
            <a:r>
              <a:rPr lang="en-US" sz="3200" kern="1200" dirty="0">
                <a:solidFill>
                  <a:srgbClr val="FFFFFF"/>
                </a:solidFill>
                <a:latin typeface="+mj-lt"/>
                <a:ea typeface="+mj-ea"/>
                <a:cs typeface="+mj-cs"/>
              </a:rPr>
              <a:t>Quick Reference Handout for Staff  </a:t>
            </a:r>
          </a:p>
        </p:txBody>
      </p:sp>
      <p:pic>
        <p:nvPicPr>
          <p:cNvPr id="5" name="Content Placeholder 4" descr="A white sheet with black text&#10;&#10;AI-generated content may be incorrect.">
            <a:extLst>
              <a:ext uri="{FF2B5EF4-FFF2-40B4-BE49-F238E27FC236}">
                <a16:creationId xmlns:a16="http://schemas.microsoft.com/office/drawing/2014/main" id="{F53923D6-1A0A-BDBF-63A6-0031467808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747" y="684399"/>
            <a:ext cx="5332023" cy="5514449"/>
          </a:xfrm>
          <a:prstGeom prst="rect">
            <a:avLst/>
          </a:prstGeom>
        </p:spPr>
      </p:pic>
    </p:spTree>
    <p:extLst>
      <p:ext uri="{BB962C8B-B14F-4D97-AF65-F5344CB8AC3E}">
        <p14:creationId xmlns:p14="http://schemas.microsoft.com/office/powerpoint/2010/main" val="1468301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6CF82-C79C-1583-EE09-DB5961EC057C}"/>
              </a:ext>
            </a:extLst>
          </p:cNvPr>
          <p:cNvSpPr>
            <a:spLocks noGrp="1"/>
          </p:cNvSpPr>
          <p:nvPr>
            <p:ph type="title"/>
          </p:nvPr>
        </p:nvSpPr>
        <p:spPr>
          <a:xfrm>
            <a:off x="838200" y="365125"/>
            <a:ext cx="10515600" cy="1325563"/>
          </a:xfrm>
        </p:spPr>
        <p:txBody>
          <a:bodyPr>
            <a:normAutofit/>
          </a:bodyPr>
          <a:lstStyle/>
          <a:p>
            <a:r>
              <a:rPr lang="en-US" sz="4600">
                <a:cs typeface="Calibri Light"/>
              </a:rPr>
              <a:t>Frontline/Professional Development Credit</a:t>
            </a:r>
            <a:endParaRPr lang="en-US" sz="4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C84B81-CC1A-1EA0-410C-C9EC1A30333F}"/>
              </a:ext>
            </a:extLst>
          </p:cNvPr>
          <p:cNvSpPr>
            <a:spLocks noGrp="1"/>
          </p:cNvSpPr>
          <p:nvPr>
            <p:ph idx="1"/>
          </p:nvPr>
        </p:nvSpPr>
        <p:spPr>
          <a:xfrm>
            <a:off x="838200" y="1929384"/>
            <a:ext cx="10515600" cy="4251960"/>
          </a:xfrm>
        </p:spPr>
        <p:txBody>
          <a:bodyPr vert="horz" lIns="68580" tIns="34290" rIns="68580" bIns="34290" rtlCol="0">
            <a:normAutofit/>
          </a:bodyPr>
          <a:lstStyle/>
          <a:p>
            <a:r>
              <a:rPr lang="en-US" sz="2200">
                <a:cs typeface="Calibri"/>
              </a:rPr>
              <a:t>Ensure that you have registered for February 16th District Professional Development in the Frontline District Catalog.</a:t>
            </a:r>
          </a:p>
          <a:p>
            <a:r>
              <a:rPr lang="en-US" sz="2200">
                <a:cs typeface="Calibri"/>
              </a:rPr>
              <a:t>Be sure to mark the activity complete within 30 days to receive credit. The exit survey will serve as the Knowledge Evaluation and be given during your building’s “sunset” meeting. </a:t>
            </a:r>
          </a:p>
        </p:txBody>
      </p:sp>
    </p:spTree>
    <p:extLst>
      <p:ext uri="{BB962C8B-B14F-4D97-AF65-F5344CB8AC3E}">
        <p14:creationId xmlns:p14="http://schemas.microsoft.com/office/powerpoint/2010/main" val="3687459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963507"/>
            <a:ext cx="3494362" cy="4930986"/>
          </a:xfrm>
        </p:spPr>
        <p:txBody>
          <a:bodyPr vert="horz" lIns="91440" tIns="45720" rIns="91440" bIns="45720" rtlCol="0" anchor="ctr">
            <a:normAutofit/>
          </a:bodyPr>
          <a:lstStyle/>
          <a:p>
            <a:pPr algn="r"/>
            <a:r>
              <a:rPr lang="en-US" sz="4400" kern="1200">
                <a:solidFill>
                  <a:schemeClr val="accent1"/>
                </a:solidFill>
                <a:latin typeface="+mj-lt"/>
                <a:ea typeface="+mj-ea"/>
                <a:cs typeface="+mj-cs"/>
              </a:rPr>
              <a:t>Working with ODD Students</a:t>
            </a: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4976030" y="963507"/>
            <a:ext cx="6250940" cy="2304627"/>
          </a:xfrm>
        </p:spPr>
        <p:txBody>
          <a:bodyPr vert="horz" lIns="91440" tIns="45720" rIns="91440" bIns="45720" rtlCol="0" anchor="b">
            <a:normAutofit/>
          </a:bodyPr>
          <a:lstStyle/>
          <a:p>
            <a:pPr indent="-228600" algn="l">
              <a:buFont typeface="Arial" panose="020B0604020202020204" pitchFamily="34" charset="0"/>
              <a:buChar char="•"/>
            </a:pPr>
            <a:r>
              <a:rPr lang="en-US" sz="2000"/>
              <a:t>Kassandra Dunlap, USD 475 Behavior Consultant</a:t>
            </a:r>
          </a:p>
          <a:p>
            <a:pPr indent="-228600" algn="l">
              <a:buFont typeface="Arial" panose="020B0604020202020204" pitchFamily="34" charset="0"/>
              <a:buChar char="•"/>
            </a:pPr>
            <a:r>
              <a:rPr lang="en-US" sz="2000"/>
              <a:t>kassandrdunlap@usd475.org</a:t>
            </a:r>
          </a:p>
          <a:p>
            <a:pPr indent="-228600" algn="l">
              <a:buFont typeface="Arial" panose="020B0604020202020204" pitchFamily="34" charset="0"/>
              <a:buChar char="•"/>
            </a:pPr>
            <a:endParaRPr lang="en-US" sz="2000"/>
          </a:p>
        </p:txBody>
      </p:sp>
      <p:sp>
        <p:nvSpPr>
          <p:cNvPr id="6" name="Title 1">
            <a:extLst>
              <a:ext uri="{FF2B5EF4-FFF2-40B4-BE49-F238E27FC236}">
                <a16:creationId xmlns:a16="http://schemas.microsoft.com/office/drawing/2014/main" id="{7D965775-57D5-0F39-6BFF-AD54CD82CC8A}"/>
              </a:ext>
            </a:extLst>
          </p:cNvPr>
          <p:cNvSpPr txBox="1">
            <a:spLocks/>
          </p:cNvSpPr>
          <p:nvPr/>
        </p:nvSpPr>
        <p:spPr>
          <a:xfrm>
            <a:off x="4976030" y="3589866"/>
            <a:ext cx="6250940" cy="2304628"/>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r>
              <a:rPr lang="en-US" sz="2000">
                <a:latin typeface="+mn-lt"/>
                <a:ea typeface="+mn-ea"/>
                <a:cs typeface="+mn-cs"/>
              </a:rPr>
              <a:t>Thank you for attending</a:t>
            </a:r>
          </a:p>
        </p:txBody>
      </p:sp>
    </p:spTree>
    <p:extLst>
      <p:ext uri="{BB962C8B-B14F-4D97-AF65-F5344CB8AC3E}">
        <p14:creationId xmlns:p14="http://schemas.microsoft.com/office/powerpoint/2010/main" val="3964946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875BD-2874-F2F6-49DE-7550189E1A3A}"/>
              </a:ext>
            </a:extLst>
          </p:cNvPr>
          <p:cNvSpPr>
            <a:spLocks noGrp="1"/>
          </p:cNvSpPr>
          <p:nvPr>
            <p:ph type="title"/>
          </p:nvPr>
        </p:nvSpPr>
        <p:spPr>
          <a:xfrm>
            <a:off x="6590662" y="1483360"/>
            <a:ext cx="4805996" cy="4081587"/>
          </a:xfrm>
        </p:spPr>
        <p:txBody>
          <a:bodyPr vert="horz" lIns="91440" tIns="45720" rIns="91440" bIns="45720" rtlCol="0" anchor="t">
            <a:normAutofit/>
          </a:bodyPr>
          <a:lstStyle/>
          <a:p>
            <a:r>
              <a:rPr lang="en-US" kern="1200" dirty="0">
                <a:solidFill>
                  <a:schemeClr val="tx2"/>
                </a:solidFill>
                <a:latin typeface="+mj-lt"/>
                <a:ea typeface="+mj-ea"/>
                <a:cs typeface="+mj-cs"/>
              </a:rPr>
              <a:t>Thank you</a:t>
            </a:r>
            <a:r>
              <a:rPr lang="en-US" dirty="0">
                <a:solidFill>
                  <a:schemeClr val="tx2"/>
                </a:solidFill>
              </a:rPr>
              <a:t> for attending today’s session!</a:t>
            </a:r>
            <a:br>
              <a:rPr lang="en-US" kern="1200" dirty="0">
                <a:solidFill>
                  <a:schemeClr val="tx2"/>
                </a:solidFill>
                <a:latin typeface="+mj-lt"/>
                <a:ea typeface="+mj-ea"/>
                <a:cs typeface="+mj-cs"/>
              </a:rPr>
            </a:br>
            <a:br>
              <a:rPr lang="en-US" sz="2700" dirty="0">
                <a:solidFill>
                  <a:schemeClr val="accent1"/>
                </a:solidFill>
              </a:rPr>
            </a:br>
            <a:br>
              <a:rPr lang="en-US" sz="2000" dirty="0">
                <a:solidFill>
                  <a:schemeClr val="tx2"/>
                </a:solidFill>
              </a:rPr>
            </a:br>
            <a:r>
              <a:rPr lang="en-US" sz="1900" dirty="0">
                <a:solidFill>
                  <a:schemeClr val="tx2"/>
                </a:solidFill>
              </a:rPr>
              <a:t>Kassandra Dunlap</a:t>
            </a:r>
            <a:br>
              <a:rPr lang="en-US" sz="1900" dirty="0">
                <a:solidFill>
                  <a:schemeClr val="tx2"/>
                </a:solidFill>
              </a:rPr>
            </a:br>
            <a:r>
              <a:rPr lang="en-US" sz="1900" dirty="0">
                <a:solidFill>
                  <a:schemeClr val="tx2"/>
                </a:solidFill>
              </a:rPr>
              <a:t>USD 475 Behavior Consultant</a:t>
            </a:r>
            <a:br>
              <a:rPr lang="en-US" sz="1900" dirty="0">
                <a:solidFill>
                  <a:schemeClr val="tx2"/>
                </a:solidFill>
              </a:rPr>
            </a:br>
            <a:r>
              <a:rPr lang="en-US" sz="1900" dirty="0">
                <a:solidFill>
                  <a:schemeClr val="tx2"/>
                </a:solidFill>
              </a:rPr>
              <a:t>kassandradunlap@usd475.org</a:t>
            </a:r>
            <a:br>
              <a:rPr lang="en-US" sz="1900" kern="1200" dirty="0">
                <a:solidFill>
                  <a:schemeClr val="tx2"/>
                </a:solidFill>
                <a:latin typeface="+mj-lt"/>
                <a:ea typeface="+mj-ea"/>
                <a:cs typeface="+mj-cs"/>
              </a:rPr>
            </a:br>
            <a:br>
              <a:rPr lang="en-US" sz="1900" kern="1200" dirty="0">
                <a:solidFill>
                  <a:schemeClr val="tx2"/>
                </a:solidFill>
                <a:latin typeface="+mj-lt"/>
                <a:ea typeface="+mj-ea"/>
                <a:cs typeface="+mj-cs"/>
              </a:rPr>
            </a:br>
            <a:endParaRPr lang="en-US" sz="1900" kern="1200" dirty="0">
              <a:solidFill>
                <a:schemeClr val="tx2"/>
              </a:solidFill>
              <a:latin typeface="+mj-lt"/>
              <a:ea typeface="+mj-ea"/>
              <a:cs typeface="+mj-cs"/>
            </a:endParaRPr>
          </a:p>
        </p:txBody>
      </p:sp>
      <p:pic>
        <p:nvPicPr>
          <p:cNvPr id="7" name="Graphic 6" descr="Smiling Face with No Fill">
            <a:extLst>
              <a:ext uri="{FF2B5EF4-FFF2-40B4-BE49-F238E27FC236}">
                <a16:creationId xmlns:a16="http://schemas.microsoft.com/office/drawing/2014/main" id="{CA484F75-EC31-3CF2-B12E-902C17C1F6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6" name="Group 2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7" name="Freeform: Shape 2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6271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E16E21-3777-84D5-2C32-EB11FB656471}"/>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References</a:t>
            </a:r>
          </a:p>
        </p:txBody>
      </p:sp>
      <p:sp>
        <p:nvSpPr>
          <p:cNvPr id="3" name="Content Placeholder 2">
            <a:extLst>
              <a:ext uri="{FF2B5EF4-FFF2-40B4-BE49-F238E27FC236}">
                <a16:creationId xmlns:a16="http://schemas.microsoft.com/office/drawing/2014/main" id="{47DD0014-1DD8-3F2B-5AD1-60C0B6491E5B}"/>
              </a:ext>
            </a:extLst>
          </p:cNvPr>
          <p:cNvSpPr>
            <a:spLocks noGrp="1"/>
          </p:cNvSpPr>
          <p:nvPr>
            <p:ph idx="1"/>
          </p:nvPr>
        </p:nvSpPr>
        <p:spPr>
          <a:xfrm>
            <a:off x="6503158" y="649480"/>
            <a:ext cx="4862447" cy="5546047"/>
          </a:xfrm>
        </p:spPr>
        <p:txBody>
          <a:bodyPr vert="horz" lIns="91440" tIns="45720" rIns="91440" bIns="45720" rtlCol="0" anchor="ctr">
            <a:normAutofit/>
          </a:bodyPr>
          <a:lstStyle/>
          <a:p>
            <a:pPr marL="0" indent="0">
              <a:buNone/>
            </a:pPr>
            <a:r>
              <a:rPr lang="en-US" sz="2000" dirty="0"/>
              <a:t>The ODD Classroom Guide: Strategies, Tools and Solutions for Special Education (n.d.)</a:t>
            </a:r>
            <a:endParaRPr lang="en-US" sz="2000" dirty="0">
              <a:ea typeface="+mn-lt"/>
              <a:cs typeface="+mn-lt"/>
            </a:endParaRPr>
          </a:p>
          <a:p>
            <a:pPr marL="0" indent="0">
              <a:buNone/>
            </a:pPr>
            <a:r>
              <a:rPr lang="en-US" sz="2000" dirty="0">
                <a:ea typeface="+mn-lt"/>
                <a:cs typeface="+mn-lt"/>
              </a:rPr>
              <a:t>Blanchard, Sharon, and Jeanie Johnson. </a:t>
            </a:r>
            <a:r>
              <a:rPr lang="en-US" sz="2000" i="1" dirty="0">
                <a:ea typeface="+mn-lt"/>
                <a:cs typeface="+mn-lt"/>
              </a:rPr>
              <a:t>May I Have This Dance?        Effective Interventions for Oppositional ...</a:t>
            </a:r>
            <a:r>
              <a:rPr lang="en-US" sz="2000" dirty="0">
                <a:ea typeface="+mn-lt"/>
                <a:cs typeface="+mn-lt"/>
              </a:rPr>
              <a:t>, singtoyourplants.files.wordpress.com/2017/03/o-d-d-interventions.pdf. Accessed 19 Oct. 2023. </a:t>
            </a:r>
            <a:endParaRPr lang="en-US" sz="2000" dirty="0">
              <a:ea typeface="Calibri" panose="020F0502020204030204"/>
              <a:cs typeface="Calibri" panose="020F0502020204030204"/>
            </a:endParaRPr>
          </a:p>
          <a:p>
            <a:endParaRPr lang="en-US" sz="2000" dirty="0">
              <a:ea typeface="Calibri" panose="020F0502020204030204"/>
              <a:cs typeface="Calibri" panose="020F0502020204030204"/>
            </a:endParaRPr>
          </a:p>
        </p:txBody>
      </p:sp>
    </p:spTree>
    <p:extLst>
      <p:ext uri="{BB962C8B-B14F-4D97-AF65-F5344CB8AC3E}">
        <p14:creationId xmlns:p14="http://schemas.microsoft.com/office/powerpoint/2010/main" val="139769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CC56F-748D-B8FC-4C0E-F692FCFF405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Why Are We Seeing More Oppositional Behavior….</a:t>
            </a:r>
          </a:p>
        </p:txBody>
      </p:sp>
      <p:pic>
        <p:nvPicPr>
          <p:cNvPr id="5" name="Content Placeholder 4">
            <a:extLst>
              <a:ext uri="{FF2B5EF4-FFF2-40B4-BE49-F238E27FC236}">
                <a16:creationId xmlns:a16="http://schemas.microsoft.com/office/drawing/2014/main" id="{9188C880-B588-3739-6E42-0CAC82379568}"/>
              </a:ext>
            </a:extLst>
          </p:cNvPr>
          <p:cNvPicPr>
            <a:picLocks noGrp="1" noChangeAspect="1"/>
          </p:cNvPicPr>
          <p:nvPr>
            <p:ph idx="1"/>
          </p:nvPr>
        </p:nvPicPr>
        <p:blipFill>
          <a:blip r:embed="rId2"/>
          <a:stretch>
            <a:fillRect/>
          </a:stretch>
        </p:blipFill>
        <p:spPr>
          <a:xfrm>
            <a:off x="666536" y="1966293"/>
            <a:ext cx="10858927" cy="4452160"/>
          </a:xfrm>
          <a:prstGeom prst="rect">
            <a:avLst/>
          </a:prstGeom>
        </p:spPr>
      </p:pic>
    </p:spTree>
    <p:extLst>
      <p:ext uri="{BB962C8B-B14F-4D97-AF65-F5344CB8AC3E}">
        <p14:creationId xmlns:p14="http://schemas.microsoft.com/office/powerpoint/2010/main" val="4044898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A849B-2EA7-5391-7A9D-5B93EF367598}"/>
              </a:ext>
            </a:extLst>
          </p:cNvPr>
          <p:cNvSpPr txBox="1"/>
          <p:nvPr/>
        </p:nvSpPr>
        <p:spPr>
          <a:xfrm>
            <a:off x="120953" y="60476"/>
            <a:ext cx="12058951"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ea typeface="+mn-lt"/>
                <a:cs typeface="+mn-lt"/>
              </a:rPr>
              <a:t>Helpful Websites: </a:t>
            </a:r>
            <a:endParaRPr lang="en-US" sz="2000">
              <a:ea typeface="Calibri" panose="020F0502020204030204"/>
              <a:cs typeface="Calibri" panose="020F0502020204030204"/>
            </a:endParaRPr>
          </a:p>
          <a:p>
            <a:pPr algn="ctr"/>
            <a:r>
              <a:rPr lang="en-US" sz="2000">
                <a:ea typeface="+mn-lt"/>
                <a:cs typeface="+mn-lt"/>
              </a:rPr>
              <a:t>Research and Interventions</a:t>
            </a:r>
          </a:p>
          <a:p>
            <a:endParaRPr lang="en-US">
              <a:ea typeface="+mn-lt"/>
              <a:cs typeface="+mn-lt"/>
            </a:endParaRPr>
          </a:p>
          <a:p>
            <a:r>
              <a:rPr lang="en-US" sz="2400">
                <a:ea typeface="+mn-lt"/>
                <a:cs typeface="+mn-lt"/>
              </a:rPr>
              <a:t> </a:t>
            </a:r>
            <a:r>
              <a:rPr lang="en-US" sz="2000">
                <a:ea typeface="+mn-lt"/>
                <a:cs typeface="+mn-lt"/>
              </a:rPr>
              <a:t>Intervention Central : </a:t>
            </a:r>
            <a:r>
              <a:rPr lang="en-US" sz="2000">
                <a:ea typeface="+mn-lt"/>
                <a:cs typeface="+mn-lt"/>
                <a:hlinkClick r:id="rId2"/>
              </a:rPr>
              <a:t>www.interventioncentral.org</a:t>
            </a:r>
            <a:r>
              <a:rPr lang="en-US" sz="2000">
                <a:ea typeface="+mn-lt"/>
                <a:cs typeface="+mn-lt"/>
              </a:rPr>
              <a:t>  </a:t>
            </a:r>
          </a:p>
          <a:p>
            <a:endParaRPr lang="en-US" sz="2000">
              <a:ea typeface="+mn-lt"/>
              <a:cs typeface="+mn-lt"/>
            </a:endParaRPr>
          </a:p>
          <a:p>
            <a:r>
              <a:rPr lang="en-US" sz="2000">
                <a:ea typeface="+mn-lt"/>
                <a:cs typeface="+mn-lt"/>
              </a:rPr>
              <a:t>American Academy of Child &amp; Adolescent Psychiatry: </a:t>
            </a:r>
            <a:r>
              <a:rPr lang="en-US" sz="2000">
                <a:ea typeface="+mn-lt"/>
                <a:cs typeface="+mn-lt"/>
                <a:hlinkClick r:id="rId3"/>
              </a:rPr>
              <a:t>www.aacap.org</a:t>
            </a:r>
            <a:endParaRPr lang="en-US" sz="2000">
              <a:ea typeface="+mn-lt"/>
              <a:cs typeface="+mn-lt"/>
            </a:endParaRPr>
          </a:p>
          <a:p>
            <a:endParaRPr lang="en-US" sz="2000">
              <a:ea typeface="+mn-lt"/>
              <a:cs typeface="+mn-lt"/>
            </a:endParaRPr>
          </a:p>
          <a:p>
            <a:r>
              <a:rPr lang="en-US" sz="2000">
                <a:ea typeface="+mn-lt"/>
                <a:cs typeface="+mn-lt"/>
              </a:rPr>
              <a:t>NASP online (National Association of School Psychologists) : </a:t>
            </a:r>
            <a:r>
              <a:rPr lang="en-US" sz="2000">
                <a:ea typeface="+mn-lt"/>
                <a:cs typeface="+mn-lt"/>
                <a:hlinkClick r:id="rId4"/>
              </a:rPr>
              <a:t>www.nasponline.org</a:t>
            </a:r>
            <a:r>
              <a:rPr lang="en-US" sz="2000">
                <a:ea typeface="+mn-lt"/>
                <a:cs typeface="+mn-lt"/>
              </a:rPr>
              <a:t>  </a:t>
            </a:r>
            <a:endParaRPr lang="en-US" sz="2000">
              <a:ea typeface="Calibri" panose="020F0502020204030204"/>
              <a:cs typeface="Calibri" panose="020F0502020204030204"/>
            </a:endParaRPr>
          </a:p>
          <a:p>
            <a:endParaRPr lang="en-US" sz="2000">
              <a:ea typeface="+mn-lt"/>
              <a:cs typeface="+mn-lt"/>
            </a:endParaRPr>
          </a:p>
          <a:p>
            <a:r>
              <a:rPr lang="en-US" sz="2000">
                <a:ea typeface="+mn-lt"/>
                <a:cs typeface="+mn-lt"/>
              </a:rPr>
              <a:t>What Works Clearinghouse: </a:t>
            </a:r>
            <a:r>
              <a:rPr lang="en-US" sz="2000">
                <a:ea typeface="+mn-lt"/>
                <a:cs typeface="+mn-lt"/>
                <a:hlinkClick r:id="rId5"/>
              </a:rPr>
              <a:t>https://ies.ed.gov/ncee/wwc</a:t>
            </a:r>
            <a:r>
              <a:rPr lang="en-US" sz="2000">
                <a:ea typeface="+mn-lt"/>
                <a:cs typeface="+mn-lt"/>
              </a:rPr>
              <a:t>  </a:t>
            </a:r>
          </a:p>
          <a:p>
            <a:endParaRPr lang="en-US" sz="2000">
              <a:ea typeface="+mn-lt"/>
              <a:cs typeface="+mn-lt"/>
            </a:endParaRPr>
          </a:p>
          <a:p>
            <a:r>
              <a:rPr lang="en-US" sz="2000">
                <a:ea typeface="+mn-lt"/>
                <a:cs typeface="+mn-lt"/>
              </a:rPr>
              <a:t>Do 2 Learn: </a:t>
            </a:r>
            <a:r>
              <a:rPr lang="en-US" sz="2000">
                <a:ea typeface="+mn-lt"/>
                <a:cs typeface="+mn-lt"/>
                <a:hlinkClick r:id="rId6"/>
              </a:rPr>
              <a:t>www.do2learn.com</a:t>
            </a:r>
            <a:r>
              <a:rPr lang="en-US" sz="2000">
                <a:ea typeface="+mn-lt"/>
                <a:cs typeface="+mn-lt"/>
              </a:rPr>
              <a:t>   </a:t>
            </a:r>
          </a:p>
          <a:p>
            <a:endParaRPr lang="en-US" sz="2000">
              <a:ea typeface="+mn-lt"/>
              <a:cs typeface="+mn-lt"/>
            </a:endParaRPr>
          </a:p>
          <a:p>
            <a:r>
              <a:rPr lang="en-US" sz="2000">
                <a:ea typeface="+mn-lt"/>
                <a:cs typeface="+mn-lt"/>
              </a:rPr>
              <a:t>Education World : </a:t>
            </a:r>
            <a:r>
              <a:rPr lang="en-US" sz="2000">
                <a:ea typeface="+mn-lt"/>
                <a:cs typeface="+mn-lt"/>
                <a:hlinkClick r:id="rId7"/>
              </a:rPr>
              <a:t>www.educationworld.com</a:t>
            </a:r>
            <a:r>
              <a:rPr lang="en-US" sz="2000">
                <a:ea typeface="+mn-lt"/>
                <a:cs typeface="+mn-lt"/>
              </a:rPr>
              <a:t>  </a:t>
            </a:r>
          </a:p>
          <a:p>
            <a:endParaRPr lang="en-US" sz="2000">
              <a:ea typeface="+mn-lt"/>
              <a:cs typeface="+mn-lt"/>
            </a:endParaRPr>
          </a:p>
          <a:p>
            <a:r>
              <a:rPr lang="en-US" sz="2000">
                <a:ea typeface="+mn-lt"/>
                <a:cs typeface="+mn-lt"/>
              </a:rPr>
              <a:t>Free Printable Behavior Charts: </a:t>
            </a:r>
            <a:r>
              <a:rPr lang="en-US" sz="2000">
                <a:ea typeface="+mn-lt"/>
                <a:cs typeface="+mn-lt"/>
                <a:hlinkClick r:id="rId8"/>
              </a:rPr>
              <a:t>www.freeprintablebehaviorcharts.com</a:t>
            </a:r>
            <a:r>
              <a:rPr lang="en-US" sz="2000">
                <a:ea typeface="+mn-lt"/>
                <a:cs typeface="+mn-lt"/>
              </a:rPr>
              <a:t>  </a:t>
            </a:r>
          </a:p>
          <a:p>
            <a:endParaRPr lang="en-US" sz="2000">
              <a:ea typeface="+mn-lt"/>
              <a:cs typeface="+mn-lt"/>
            </a:endParaRPr>
          </a:p>
          <a:p>
            <a:r>
              <a:rPr lang="en-US" sz="2000">
                <a:ea typeface="+mn-lt"/>
                <a:cs typeface="+mn-lt"/>
              </a:rPr>
              <a:t>Positive Behavioral Interventions and Supports:  </a:t>
            </a:r>
            <a:r>
              <a:rPr lang="en-US" sz="2000">
                <a:ea typeface="+mn-lt"/>
                <a:cs typeface="+mn-lt"/>
                <a:hlinkClick r:id="rId9"/>
              </a:rPr>
              <a:t>www.pbis.org</a:t>
            </a:r>
            <a:r>
              <a:rPr lang="en-US" sz="2000">
                <a:ea typeface="+mn-lt"/>
                <a:cs typeface="+mn-lt"/>
              </a:rPr>
              <a:t>  </a:t>
            </a:r>
            <a:endParaRPr lang="en-US" sz="2000">
              <a:ea typeface="Calibri"/>
              <a:cs typeface="Calibri"/>
            </a:endParaRPr>
          </a:p>
          <a:p>
            <a:endParaRPr lang="en-US" sz="2000">
              <a:ea typeface="+mn-lt"/>
              <a:cs typeface="+mn-lt"/>
            </a:endParaRPr>
          </a:p>
          <a:p>
            <a:r>
              <a:rPr lang="en-US" sz="2000">
                <a:ea typeface="+mn-lt"/>
                <a:cs typeface="+mn-lt"/>
              </a:rPr>
              <a:t>Edutopia:  </a:t>
            </a:r>
            <a:r>
              <a:rPr lang="en-US" sz="2000">
                <a:ea typeface="+mn-lt"/>
                <a:cs typeface="+mn-lt"/>
                <a:hlinkClick r:id="rId10"/>
              </a:rPr>
              <a:t>www.edutopia.org</a:t>
            </a:r>
            <a:r>
              <a:rPr lang="en-US" sz="2000">
                <a:ea typeface="+mn-lt"/>
                <a:cs typeface="+mn-lt"/>
              </a:rPr>
              <a:t> </a:t>
            </a:r>
            <a:endParaRPr lang="en-US" sz="2000">
              <a:ea typeface="Calibri"/>
              <a:cs typeface="Calibri"/>
            </a:endParaRPr>
          </a:p>
        </p:txBody>
      </p:sp>
    </p:spTree>
    <p:extLst>
      <p:ext uri="{BB962C8B-B14F-4D97-AF65-F5344CB8AC3E}">
        <p14:creationId xmlns:p14="http://schemas.microsoft.com/office/powerpoint/2010/main" val="15872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4246F-9BDB-4EB9-288B-DF8426DE6F0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2500" kern="1200">
                <a:solidFill>
                  <a:srgbClr val="FFFFFF"/>
                </a:solidFill>
                <a:latin typeface="+mj-lt"/>
                <a:ea typeface="+mj-ea"/>
                <a:cs typeface="+mj-cs"/>
              </a:rPr>
              <a:t>Incident Rates – anywhere from 1 to 16% of all school-aged children and adolescents have ODD.</a:t>
            </a:r>
          </a:p>
        </p:txBody>
      </p:sp>
      <p:pic>
        <p:nvPicPr>
          <p:cNvPr id="5" name="Content Placeholder 4">
            <a:extLst>
              <a:ext uri="{FF2B5EF4-FFF2-40B4-BE49-F238E27FC236}">
                <a16:creationId xmlns:a16="http://schemas.microsoft.com/office/drawing/2014/main" id="{A6DC81A0-0A02-D461-1CF3-FA9E3F848292}"/>
              </a:ext>
            </a:extLst>
          </p:cNvPr>
          <p:cNvPicPr>
            <a:picLocks noGrp="1" noChangeAspect="1"/>
          </p:cNvPicPr>
          <p:nvPr>
            <p:ph idx="1"/>
          </p:nvPr>
        </p:nvPicPr>
        <p:blipFill>
          <a:blip r:embed="rId2"/>
          <a:stretch>
            <a:fillRect/>
          </a:stretch>
        </p:blipFill>
        <p:spPr>
          <a:xfrm>
            <a:off x="764071" y="1966293"/>
            <a:ext cx="10663857" cy="4452160"/>
          </a:xfrm>
          <a:prstGeom prst="rect">
            <a:avLst/>
          </a:prstGeom>
        </p:spPr>
      </p:pic>
    </p:spTree>
    <p:extLst>
      <p:ext uri="{BB962C8B-B14F-4D97-AF65-F5344CB8AC3E}">
        <p14:creationId xmlns:p14="http://schemas.microsoft.com/office/powerpoint/2010/main" val="156975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D1480-FE19-9913-C215-96EB83423C2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More About ODD and Co-morbidity</a:t>
            </a:r>
          </a:p>
        </p:txBody>
      </p:sp>
      <p:pic>
        <p:nvPicPr>
          <p:cNvPr id="5" name="Content Placeholder 4">
            <a:extLst>
              <a:ext uri="{FF2B5EF4-FFF2-40B4-BE49-F238E27FC236}">
                <a16:creationId xmlns:a16="http://schemas.microsoft.com/office/drawing/2014/main" id="{CF9698E4-D58C-2ABE-FE1D-BDA40F1064C2}"/>
              </a:ext>
            </a:extLst>
          </p:cNvPr>
          <p:cNvPicPr>
            <a:picLocks noGrp="1" noChangeAspect="1"/>
          </p:cNvPicPr>
          <p:nvPr>
            <p:ph idx="1"/>
          </p:nvPr>
        </p:nvPicPr>
        <p:blipFill>
          <a:blip r:embed="rId2"/>
          <a:stretch>
            <a:fillRect/>
          </a:stretch>
        </p:blipFill>
        <p:spPr>
          <a:xfrm>
            <a:off x="1007817" y="1966293"/>
            <a:ext cx="10176364" cy="4452160"/>
          </a:xfrm>
          <a:prstGeom prst="rect">
            <a:avLst/>
          </a:prstGeom>
        </p:spPr>
      </p:pic>
    </p:spTree>
    <p:extLst>
      <p:ext uri="{BB962C8B-B14F-4D97-AF65-F5344CB8AC3E}">
        <p14:creationId xmlns:p14="http://schemas.microsoft.com/office/powerpoint/2010/main" val="91285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8B558D3-063A-F573-4A46-8A454BBDD40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Some Facts About Co-morbidity</a:t>
            </a:r>
          </a:p>
        </p:txBody>
      </p:sp>
      <p:pic>
        <p:nvPicPr>
          <p:cNvPr id="5" name="Content Placeholder 4">
            <a:extLst>
              <a:ext uri="{FF2B5EF4-FFF2-40B4-BE49-F238E27FC236}">
                <a16:creationId xmlns:a16="http://schemas.microsoft.com/office/drawing/2014/main" id="{EA435697-E831-F37C-2D08-3A657C278807}"/>
              </a:ext>
            </a:extLst>
          </p:cNvPr>
          <p:cNvPicPr>
            <a:picLocks noGrp="1" noChangeAspect="1"/>
          </p:cNvPicPr>
          <p:nvPr>
            <p:ph idx="1"/>
          </p:nvPr>
        </p:nvPicPr>
        <p:blipFill>
          <a:blip r:embed="rId2"/>
          <a:stretch>
            <a:fillRect/>
          </a:stretch>
        </p:blipFill>
        <p:spPr>
          <a:xfrm>
            <a:off x="4502428" y="1929657"/>
            <a:ext cx="7225748" cy="2998685"/>
          </a:xfrm>
          <a:prstGeom prst="rect">
            <a:avLst/>
          </a:prstGeom>
        </p:spPr>
      </p:pic>
    </p:spTree>
    <p:extLst>
      <p:ext uri="{BB962C8B-B14F-4D97-AF65-F5344CB8AC3E}">
        <p14:creationId xmlns:p14="http://schemas.microsoft.com/office/powerpoint/2010/main" val="2441385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9956</TotalTime>
  <Words>3445</Words>
  <Application>Microsoft Office PowerPoint</Application>
  <PresentationFormat>Widescreen</PresentationFormat>
  <Paragraphs>313</Paragraphs>
  <Slides>60</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Aptos</vt:lpstr>
      <vt:lpstr>Arial</vt:lpstr>
      <vt:lpstr>Calibri</vt:lpstr>
      <vt:lpstr>Calibri Light</vt:lpstr>
      <vt:lpstr>Office Theme</vt:lpstr>
      <vt:lpstr>Working with Students with Oppositional Defiant Behaviors</vt:lpstr>
      <vt:lpstr>USD 475 Strategic Plan Connection</vt:lpstr>
      <vt:lpstr>WELCOME and thanks for being here today</vt:lpstr>
      <vt:lpstr>Objectives</vt:lpstr>
      <vt:lpstr>ODD Defined</vt:lpstr>
      <vt:lpstr>Why Are We Seeing More Oppositional Behavior….</vt:lpstr>
      <vt:lpstr>Incident Rates – anywhere from 1 to 16% of all school-aged children and adolescents have ODD.</vt:lpstr>
      <vt:lpstr>More About ODD and Co-morbidity</vt:lpstr>
      <vt:lpstr>Some Facts About Co-morbidity</vt:lpstr>
      <vt:lpstr>Common Classroom Behaviors</vt:lpstr>
      <vt:lpstr>Triggers in School</vt:lpstr>
      <vt:lpstr>Myths vs. Realities</vt:lpstr>
      <vt:lpstr>PowerPoint Presentation</vt:lpstr>
      <vt:lpstr>The Dance</vt:lpstr>
      <vt:lpstr>Stay Out of The Dance – Prevention and Adult Language are Key</vt:lpstr>
      <vt:lpstr>Reframing Adult Thinking: The Good, The Bad, Using the Good to Prevent the Ugly</vt:lpstr>
      <vt:lpstr>PowerPoint Presentation</vt:lpstr>
      <vt:lpstr>PowerPoint Presentation</vt:lpstr>
      <vt:lpstr>Understand the why and remember to make prevention a priority by …</vt:lpstr>
      <vt:lpstr>Building Positive Relationships  A positive relationship reduces the need for power struggles. Students are more willing to comply with expectations when they feel respected and understood. </vt:lpstr>
      <vt:lpstr>Ways to Engage in Conversations with Difficult Students</vt:lpstr>
      <vt:lpstr>Building Positive Relationships</vt:lpstr>
      <vt:lpstr>Creating Structure &amp; Predictability</vt:lpstr>
      <vt:lpstr>PowerPoint Presentation</vt:lpstr>
      <vt:lpstr>PowerPoint Presentation</vt:lpstr>
      <vt:lpstr>ABC Form</vt:lpstr>
      <vt:lpstr>Anticipating Triggers –  Recognizing patterns allows teachers to adapt the environment, tasks, and instructions to prevent escalation. Let the data speak! </vt:lpstr>
      <vt:lpstr>Anticipating Triggers and Making Adaptations </vt:lpstr>
      <vt:lpstr>PowerPoint Presentation</vt:lpstr>
      <vt:lpstr>Immediate Responses – Crisis Response Strategies &amp; Case Study Examples</vt:lpstr>
      <vt:lpstr>Refusal to Follow Directions</vt:lpstr>
      <vt:lpstr>Refusal to Follow Directions</vt:lpstr>
      <vt:lpstr>PowerPoint Presentation</vt:lpstr>
      <vt:lpstr>When Students Yell, Insult or Provoke</vt:lpstr>
      <vt:lpstr>When the Student Yells, Insults, or Provokes </vt:lpstr>
      <vt:lpstr>PowerPoint Presentation</vt:lpstr>
      <vt:lpstr>Disrupting the Class / Safety</vt:lpstr>
      <vt:lpstr>When the Student Disrupts the Entire Class</vt:lpstr>
      <vt:lpstr>PowerPoint Presentation</vt:lpstr>
      <vt:lpstr>Risk of a Major Crisis </vt:lpstr>
      <vt:lpstr>When There is Risk of Major Crisis</vt:lpstr>
      <vt:lpstr>PowerPoint Presentation</vt:lpstr>
      <vt:lpstr>Guiding Principles for Immediate Responses </vt:lpstr>
      <vt:lpstr>PowerPoint Presentation</vt:lpstr>
      <vt:lpstr>SDI – Building Social Emotional Skills</vt:lpstr>
      <vt:lpstr>Teaching Anger Management</vt:lpstr>
      <vt:lpstr>Anger and frustration are common triggers for ODD behaviors. Many students have never learned safe ways to handle intense emotions. Teachers can play a direct role by embedding anger management strategies into the school day. </vt:lpstr>
      <vt:lpstr>Conflict Resolution Skills</vt:lpstr>
      <vt:lpstr>Students with ODD frequently engage in arguments with peers and adults. Role-playing gives them the chance to practice alternatives to defiance in a safe, structured way. </vt:lpstr>
      <vt:lpstr>Self-Regulation &amp; Mindfulness</vt:lpstr>
      <vt:lpstr>Self-regulation is the ability to manage one’s emotions, thoughts, and behaviors in different situations. Students with ODD often lack this skill, so teachers must integrate self-regulation strategies into daily classroom routines. </vt:lpstr>
      <vt:lpstr>Peer Relationships &amp; Cooperation</vt:lpstr>
      <vt:lpstr>Students with ODD often struggle socially. They may push peers away with defiance, insults, or bossiness. Teachers can actively support the development of healthier peer interactions. </vt:lpstr>
      <vt:lpstr>Collaboration &amp; Teacher Tools</vt:lpstr>
      <vt:lpstr>Quick Reference Handout for Staff  </vt:lpstr>
      <vt:lpstr>Frontline/Professional Development Credit</vt:lpstr>
      <vt:lpstr>Working with ODD Students</vt:lpstr>
      <vt:lpstr>Thank you for attending today’s session!   Kassandra Dunlap USD 475 Behavior Consultant kassandradunlap@usd475.org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the bosses are away</dc:title>
  <dc:creator>Dunlap, Kassandra</dc:creator>
  <cp:lastModifiedBy>Dunlap, Kassandra</cp:lastModifiedBy>
  <cp:revision>24</cp:revision>
  <dcterms:created xsi:type="dcterms:W3CDTF">2023-10-19T17:19:09Z</dcterms:created>
  <dcterms:modified xsi:type="dcterms:W3CDTF">2026-02-15T14:29:46Z</dcterms:modified>
</cp:coreProperties>
</file>